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52" r:id="rId5"/>
    <p:sldId id="326" r:id="rId6"/>
    <p:sldId id="412" r:id="rId7"/>
    <p:sldId id="425" r:id="rId8"/>
    <p:sldId id="354" r:id="rId9"/>
    <p:sldId id="426" r:id="rId10"/>
    <p:sldId id="456" r:id="rId11"/>
    <p:sldId id="427" r:id="rId12"/>
    <p:sldId id="363" r:id="rId13"/>
    <p:sldId id="430" r:id="rId14"/>
    <p:sldId id="429" r:id="rId15"/>
    <p:sldId id="431" r:id="rId16"/>
    <p:sldId id="432" r:id="rId17"/>
    <p:sldId id="433" r:id="rId18"/>
    <p:sldId id="457" r:id="rId19"/>
    <p:sldId id="458" r:id="rId20"/>
    <p:sldId id="434" r:id="rId21"/>
    <p:sldId id="435" r:id="rId22"/>
    <p:sldId id="436" r:id="rId23"/>
    <p:sldId id="416" r:id="rId24"/>
    <p:sldId id="454" r:id="rId25"/>
    <p:sldId id="45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1" d="100"/>
          <a:sy n="41" d="100"/>
        </p:scale>
        <p:origin x="776"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9EE3B9-B53A-4C9B-9921-5C9B7F14528C}" type="datetimeFigureOut">
              <a:rPr lang="en-US" smtClean="0"/>
              <a:t>10/1/2020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67ADB-48A0-47BD-A29D-48E531A1002A}" type="slidenum">
              <a:rPr lang="en-US" smtClean="0"/>
              <a:t>‹#›</a:t>
            </a:fld>
            <a:endParaRPr lang="en-US"/>
          </a:p>
        </p:txBody>
      </p:sp>
    </p:spTree>
    <p:extLst>
      <p:ext uri="{BB962C8B-B14F-4D97-AF65-F5344CB8AC3E}">
        <p14:creationId xmlns:p14="http://schemas.microsoft.com/office/powerpoint/2010/main" val="311299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9312DC-84F5-408B-947F-EAE8AD61D853}" type="slidenum">
              <a:rPr lang="en-US" smtClean="0"/>
              <a:t>4</a:t>
            </a:fld>
            <a:endParaRPr lang="en-US" dirty="0"/>
          </a:p>
        </p:txBody>
      </p:sp>
    </p:spTree>
    <p:extLst>
      <p:ext uri="{BB962C8B-B14F-4D97-AF65-F5344CB8AC3E}">
        <p14:creationId xmlns:p14="http://schemas.microsoft.com/office/powerpoint/2010/main" val="99029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9312DC-84F5-408B-947F-EAE8AD61D853}" type="slidenum">
              <a:rPr lang="en-US" smtClean="0"/>
              <a:t>5</a:t>
            </a:fld>
            <a:endParaRPr lang="en-US" dirty="0"/>
          </a:p>
        </p:txBody>
      </p:sp>
    </p:spTree>
    <p:extLst>
      <p:ext uri="{BB962C8B-B14F-4D97-AF65-F5344CB8AC3E}">
        <p14:creationId xmlns:p14="http://schemas.microsoft.com/office/powerpoint/2010/main" val="261711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99B6-6453-4192-AF0E-6ECDE856DB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C806B2-3C64-4518-98EA-27CDFC6250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7B1B05-62F7-49E0-9444-CD3DB5693E94}"/>
              </a:ext>
            </a:extLst>
          </p:cNvPr>
          <p:cNvSpPr>
            <a:spLocks noGrp="1"/>
          </p:cNvSpPr>
          <p:nvPr>
            <p:ph type="dt" sz="half" idx="10"/>
          </p:nvPr>
        </p:nvSpPr>
        <p:spPr/>
        <p:txBody>
          <a:bodyPr/>
          <a:lstStyle/>
          <a:p>
            <a:fld id="{7558C8E2-FCA9-4A7B-8A0F-A1FD14BCC3DE}" type="datetimeFigureOut">
              <a:rPr lang="en-US" smtClean="0"/>
              <a:t>10/1/2020</a:t>
            </a:fld>
            <a:endParaRPr lang="en-US"/>
          </a:p>
        </p:txBody>
      </p:sp>
      <p:sp>
        <p:nvSpPr>
          <p:cNvPr id="5" name="Footer Placeholder 4">
            <a:extLst>
              <a:ext uri="{FF2B5EF4-FFF2-40B4-BE49-F238E27FC236}">
                <a16:creationId xmlns:a16="http://schemas.microsoft.com/office/drawing/2014/main" id="{3708D9CF-7357-4D4F-B4C5-78D864521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0BA04-9CC6-4459-BCD9-7F20D55C73A1}"/>
              </a:ext>
            </a:extLst>
          </p:cNvPr>
          <p:cNvSpPr>
            <a:spLocks noGrp="1"/>
          </p:cNvSpPr>
          <p:nvPr>
            <p:ph type="sldNum" sz="quarter" idx="12"/>
          </p:nvPr>
        </p:nvSpPr>
        <p:spPr/>
        <p:txBody>
          <a:bodyPr/>
          <a:lstStyle/>
          <a:p>
            <a:fld id="{1B2D2D87-D681-4619-954D-532042769042}" type="slidenum">
              <a:rPr lang="en-US" smtClean="0"/>
              <a:t>‹#›</a:t>
            </a:fld>
            <a:endParaRPr lang="en-US"/>
          </a:p>
        </p:txBody>
      </p:sp>
    </p:spTree>
    <p:extLst>
      <p:ext uri="{BB962C8B-B14F-4D97-AF65-F5344CB8AC3E}">
        <p14:creationId xmlns:p14="http://schemas.microsoft.com/office/powerpoint/2010/main" val="401019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F1FD-8B61-403B-8DC7-0CA7FDDB66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2A9753-DB6E-4DDF-97E3-FCE7293E74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582C8-C4D0-46DE-BE25-0CB328B47480}"/>
              </a:ext>
            </a:extLst>
          </p:cNvPr>
          <p:cNvSpPr>
            <a:spLocks noGrp="1"/>
          </p:cNvSpPr>
          <p:nvPr>
            <p:ph type="dt" sz="half" idx="10"/>
          </p:nvPr>
        </p:nvSpPr>
        <p:spPr/>
        <p:txBody>
          <a:bodyPr/>
          <a:lstStyle/>
          <a:p>
            <a:fld id="{7558C8E2-FCA9-4A7B-8A0F-A1FD14BCC3DE}" type="datetimeFigureOut">
              <a:rPr lang="en-US" smtClean="0"/>
              <a:t>10/1/2020</a:t>
            </a:fld>
            <a:endParaRPr lang="en-US"/>
          </a:p>
        </p:txBody>
      </p:sp>
      <p:sp>
        <p:nvSpPr>
          <p:cNvPr id="5" name="Footer Placeholder 4">
            <a:extLst>
              <a:ext uri="{FF2B5EF4-FFF2-40B4-BE49-F238E27FC236}">
                <a16:creationId xmlns:a16="http://schemas.microsoft.com/office/drawing/2014/main" id="{4D2DCD9E-D25C-44F0-BD35-E71C69A0A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59AAC-15B3-4CAB-9B48-39861E1C98C5}"/>
              </a:ext>
            </a:extLst>
          </p:cNvPr>
          <p:cNvSpPr>
            <a:spLocks noGrp="1"/>
          </p:cNvSpPr>
          <p:nvPr>
            <p:ph type="sldNum" sz="quarter" idx="12"/>
          </p:nvPr>
        </p:nvSpPr>
        <p:spPr/>
        <p:txBody>
          <a:bodyPr/>
          <a:lstStyle/>
          <a:p>
            <a:fld id="{1B2D2D87-D681-4619-954D-532042769042}" type="slidenum">
              <a:rPr lang="en-US" smtClean="0"/>
              <a:t>‹#›</a:t>
            </a:fld>
            <a:endParaRPr lang="en-US"/>
          </a:p>
        </p:txBody>
      </p:sp>
    </p:spTree>
    <p:extLst>
      <p:ext uri="{BB962C8B-B14F-4D97-AF65-F5344CB8AC3E}">
        <p14:creationId xmlns:p14="http://schemas.microsoft.com/office/powerpoint/2010/main" val="178420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ED8D23-E035-4C64-A360-284B038D79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DF5984-FA2D-461E-BEED-CB89B1CB66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B6CD6-134D-44BB-B4AE-1DC72E3BCCE2}"/>
              </a:ext>
            </a:extLst>
          </p:cNvPr>
          <p:cNvSpPr>
            <a:spLocks noGrp="1"/>
          </p:cNvSpPr>
          <p:nvPr>
            <p:ph type="dt" sz="half" idx="10"/>
          </p:nvPr>
        </p:nvSpPr>
        <p:spPr/>
        <p:txBody>
          <a:bodyPr/>
          <a:lstStyle/>
          <a:p>
            <a:fld id="{7558C8E2-FCA9-4A7B-8A0F-A1FD14BCC3DE}" type="datetimeFigureOut">
              <a:rPr lang="en-US" smtClean="0"/>
              <a:t>10/1/2020</a:t>
            </a:fld>
            <a:endParaRPr lang="en-US"/>
          </a:p>
        </p:txBody>
      </p:sp>
      <p:sp>
        <p:nvSpPr>
          <p:cNvPr id="5" name="Footer Placeholder 4">
            <a:extLst>
              <a:ext uri="{FF2B5EF4-FFF2-40B4-BE49-F238E27FC236}">
                <a16:creationId xmlns:a16="http://schemas.microsoft.com/office/drawing/2014/main" id="{73EA24DF-9629-48A7-880A-86E5C9D1E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D4714-36DC-43CA-92A1-328585A2CFCC}"/>
              </a:ext>
            </a:extLst>
          </p:cNvPr>
          <p:cNvSpPr>
            <a:spLocks noGrp="1"/>
          </p:cNvSpPr>
          <p:nvPr>
            <p:ph type="sldNum" sz="quarter" idx="12"/>
          </p:nvPr>
        </p:nvSpPr>
        <p:spPr/>
        <p:txBody>
          <a:bodyPr/>
          <a:lstStyle/>
          <a:p>
            <a:fld id="{1B2D2D87-D681-4619-954D-532042769042}" type="slidenum">
              <a:rPr lang="en-US" smtClean="0"/>
              <a:t>‹#›</a:t>
            </a:fld>
            <a:endParaRPr lang="en-US"/>
          </a:p>
        </p:txBody>
      </p:sp>
    </p:spTree>
    <p:extLst>
      <p:ext uri="{BB962C8B-B14F-4D97-AF65-F5344CB8AC3E}">
        <p14:creationId xmlns:p14="http://schemas.microsoft.com/office/powerpoint/2010/main" val="232210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Page - Gradient">
    <p:bg>
      <p:bgPr>
        <a:solidFill>
          <a:srgbClr val="113C5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C7C30E-D304-7742-A362-367DDA60EADE}"/>
              </a:ext>
            </a:extLst>
          </p:cNvPr>
          <p:cNvSpPr/>
          <p:nvPr userDrawn="1"/>
        </p:nvSpPr>
        <p:spPr>
          <a:xfrm>
            <a:off x="0" y="5500688"/>
            <a:ext cx="12242987" cy="1357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noFill/>
            </a:endParaRPr>
          </a:p>
        </p:txBody>
      </p:sp>
      <p:sp>
        <p:nvSpPr>
          <p:cNvPr id="7" name="Subtitle 2"/>
          <p:cNvSpPr>
            <a:spLocks noGrp="1"/>
          </p:cNvSpPr>
          <p:nvPr>
            <p:ph type="subTitle" idx="1"/>
          </p:nvPr>
        </p:nvSpPr>
        <p:spPr>
          <a:xfrm>
            <a:off x="641779" y="2667004"/>
            <a:ext cx="10972800" cy="704851"/>
          </a:xfrm>
          <a:prstGeom prst="rect">
            <a:avLst/>
          </a:prstGeom>
        </p:spPr>
        <p:txBody>
          <a:bodyPr vert="horz"/>
          <a:lstStyle>
            <a:lvl1pPr marL="0" indent="0" algn="l">
              <a:buNone/>
              <a:defRPr sz="2800" b="0" i="0">
                <a:solidFill>
                  <a:schemeClr val="bg1">
                    <a:lumMod val="95000"/>
                  </a:schemeClr>
                </a:solidFill>
                <a:latin typeface="Cambria" panose="02040503050406030204" pitchFamily="18" charset="0"/>
                <a:cs typeface="Arial"/>
              </a:defRPr>
            </a:lvl1pPr>
            <a:lvl2pPr marL="609495" indent="0" algn="ctr">
              <a:buNone/>
              <a:defRPr/>
            </a:lvl2pPr>
            <a:lvl3pPr marL="1218992" indent="0" algn="ctr">
              <a:buNone/>
              <a:defRPr/>
            </a:lvl3pPr>
            <a:lvl4pPr marL="1828488" indent="0" algn="ctr">
              <a:buNone/>
              <a:defRPr/>
            </a:lvl4pPr>
            <a:lvl5pPr marL="2437986" indent="0" algn="ctr">
              <a:buNone/>
              <a:defRPr/>
            </a:lvl5pPr>
            <a:lvl6pPr marL="3047480" indent="0" algn="ctr">
              <a:buNone/>
              <a:defRPr/>
            </a:lvl6pPr>
            <a:lvl7pPr marL="3656975" indent="0" algn="ctr">
              <a:buNone/>
              <a:defRPr/>
            </a:lvl7pPr>
            <a:lvl8pPr marL="4266471" indent="0" algn="ctr">
              <a:buNone/>
              <a:defRPr/>
            </a:lvl8pPr>
            <a:lvl9pPr marL="4875967" indent="0" algn="ctr">
              <a:buNone/>
              <a:defRPr/>
            </a:lvl9pPr>
          </a:lstStyle>
          <a:p>
            <a:r>
              <a:rPr lang="en-US" dirty="0"/>
              <a:t>Click to edit Master subtitle style</a:t>
            </a:r>
          </a:p>
        </p:txBody>
      </p:sp>
      <p:sp>
        <p:nvSpPr>
          <p:cNvPr id="8" name="Content Placeholder 10"/>
          <p:cNvSpPr>
            <a:spLocks noGrp="1"/>
          </p:cNvSpPr>
          <p:nvPr>
            <p:ph sz="quarter" idx="10" hasCustomPrompt="1"/>
          </p:nvPr>
        </p:nvSpPr>
        <p:spPr>
          <a:xfrm>
            <a:off x="2252865" y="4790092"/>
            <a:ext cx="9361715" cy="596678"/>
          </a:xfrm>
          <a:prstGeom prst="rect">
            <a:avLst/>
          </a:prstGeom>
        </p:spPr>
        <p:txBody>
          <a:bodyPr vert="horz"/>
          <a:lstStyle>
            <a:lvl1pPr marL="0" indent="0" algn="r">
              <a:buNone/>
              <a:defRPr sz="2400" i="1">
                <a:solidFill>
                  <a:srgbClr val="FFFFFF"/>
                </a:solidFill>
                <a:latin typeface="Cambria" panose="02040503050406030204" pitchFamily="18" charset="0"/>
                <a:cs typeface="Arial"/>
              </a:defRPr>
            </a:lvl1pPr>
            <a:lvl2pPr algn="r">
              <a:defRPr sz="4799">
                <a:latin typeface="Arial"/>
                <a:cs typeface="Arial"/>
              </a:defRPr>
            </a:lvl2pPr>
            <a:lvl3pPr algn="r">
              <a:defRPr sz="4799">
                <a:latin typeface="Arial"/>
                <a:cs typeface="Arial"/>
              </a:defRPr>
            </a:lvl3pPr>
            <a:lvl4pPr algn="r">
              <a:defRPr sz="4799">
                <a:latin typeface="Arial"/>
                <a:cs typeface="Arial"/>
              </a:defRPr>
            </a:lvl4pPr>
            <a:lvl5pPr algn="r">
              <a:defRPr sz="4799">
                <a:latin typeface="Arial"/>
                <a:cs typeface="Arial"/>
              </a:defRPr>
            </a:lvl5pPr>
          </a:lstStyle>
          <a:p>
            <a:pPr lvl="0"/>
            <a:r>
              <a:rPr lang="en-US" dirty="0"/>
              <a:t>MM/DD/YYYY</a:t>
            </a:r>
          </a:p>
        </p:txBody>
      </p:sp>
      <p:sp>
        <p:nvSpPr>
          <p:cNvPr id="13" name="Title 12"/>
          <p:cNvSpPr>
            <a:spLocks noGrp="1"/>
          </p:cNvSpPr>
          <p:nvPr>
            <p:ph type="title"/>
          </p:nvPr>
        </p:nvSpPr>
        <p:spPr>
          <a:xfrm>
            <a:off x="641779" y="457202"/>
            <a:ext cx="10972800" cy="1881597"/>
          </a:xfrm>
          <a:prstGeom prst="rect">
            <a:avLst/>
          </a:prstGeom>
        </p:spPr>
        <p:txBody>
          <a:bodyPr vert="horz"/>
          <a:lstStyle>
            <a:lvl1pPr algn="l">
              <a:defRPr sz="6000" b="1" i="0">
                <a:solidFill>
                  <a:schemeClr val="bg1">
                    <a:lumMod val="95000"/>
                  </a:schemeClr>
                </a:solidFill>
                <a:latin typeface="Oswald" pitchFamily="2" charset="77"/>
                <a:cs typeface="Arial"/>
              </a:defRPr>
            </a:lvl1pPr>
          </a:lstStyle>
          <a:p>
            <a:r>
              <a:rPr lang="en-US" dirty="0"/>
              <a:t>Click to edit Master title style</a:t>
            </a:r>
          </a:p>
        </p:txBody>
      </p:sp>
      <p:sp>
        <p:nvSpPr>
          <p:cNvPr id="2" name="Rectangle 1">
            <a:extLst>
              <a:ext uri="{FF2B5EF4-FFF2-40B4-BE49-F238E27FC236}">
                <a16:creationId xmlns:a16="http://schemas.microsoft.com/office/drawing/2014/main" id="{5C1DC299-7497-5145-82BD-20C48AB07BB1}"/>
              </a:ext>
            </a:extLst>
          </p:cNvPr>
          <p:cNvSpPr/>
          <p:nvPr userDrawn="1"/>
        </p:nvSpPr>
        <p:spPr>
          <a:xfrm>
            <a:off x="300447" y="5982789"/>
            <a:ext cx="2690948" cy="6668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dirty="0"/>
          </a:p>
        </p:txBody>
      </p:sp>
    </p:spTree>
    <p:extLst>
      <p:ext uri="{BB962C8B-B14F-4D97-AF65-F5344CB8AC3E}">
        <p14:creationId xmlns:p14="http://schemas.microsoft.com/office/powerpoint/2010/main" val="184250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 Solid">
    <p:bg>
      <p:bgPr>
        <a:solidFill>
          <a:srgbClr val="113C5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3CDAF1-4BB2-9E42-A71C-4F5460496E60}"/>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dirty="0"/>
          </a:p>
        </p:txBody>
      </p:sp>
      <p:sp>
        <p:nvSpPr>
          <p:cNvPr id="55" name="Title Placeholder 17">
            <a:extLst>
              <a:ext uri="{FF2B5EF4-FFF2-40B4-BE49-F238E27FC236}">
                <a16:creationId xmlns:a16="http://schemas.microsoft.com/office/drawing/2014/main" id="{B1F1AE2D-D822-C04E-81ED-39C9F152D3C4}"/>
              </a:ext>
            </a:extLst>
          </p:cNvPr>
          <p:cNvSpPr>
            <a:spLocks noGrp="1"/>
          </p:cNvSpPr>
          <p:nvPr>
            <p:ph type="title"/>
          </p:nvPr>
        </p:nvSpPr>
        <p:spPr>
          <a:xfrm>
            <a:off x="912571" y="349506"/>
            <a:ext cx="8874759" cy="798177"/>
          </a:xfrm>
          <a:prstGeom prst="rect">
            <a:avLst/>
          </a:prstGeom>
        </p:spPr>
        <p:txBody>
          <a:bodyPr vert="horz" lIns="0" tIns="45720" rIns="91440" bIns="45720" rtlCol="0" anchor="b" anchorCtr="0">
            <a:noAutofit/>
          </a:bodyPr>
          <a:lstStyle>
            <a:lvl1pPr>
              <a:defRPr>
                <a:solidFill>
                  <a:schemeClr val="bg1"/>
                </a:solidFill>
              </a:defRPr>
            </a:lvl1pPr>
          </a:lstStyle>
          <a:p>
            <a:r>
              <a:rPr lang="en-US" dirty="0"/>
              <a:t>Click to edit Master title style</a:t>
            </a:r>
          </a:p>
        </p:txBody>
      </p:sp>
      <p:cxnSp>
        <p:nvCxnSpPr>
          <p:cNvPr id="22" name="Straight Connector 21">
            <a:extLst>
              <a:ext uri="{FF2B5EF4-FFF2-40B4-BE49-F238E27FC236}">
                <a16:creationId xmlns:a16="http://schemas.microsoft.com/office/drawing/2014/main" id="{DF8BBF27-E039-D94A-A108-37D475A1B9DC}"/>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61179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lumns - Gradient">
    <p:bg>
      <p:bgPr>
        <a:solidFill>
          <a:srgbClr val="113C5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dirty="0"/>
          </a:p>
        </p:txBody>
      </p:sp>
      <p:cxnSp>
        <p:nvCxnSpPr>
          <p:cNvPr id="20" name="Straight Connector 19">
            <a:extLst>
              <a:ext uri="{FF2B5EF4-FFF2-40B4-BE49-F238E27FC236}">
                <a16:creationId xmlns:a16="http://schemas.microsoft.com/office/drawing/2014/main" id="{2B77079C-4238-C245-868E-8F2D147A0174}"/>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1" name="Title Placeholder 17">
            <a:extLst>
              <a:ext uri="{FF2B5EF4-FFF2-40B4-BE49-F238E27FC236}">
                <a16:creationId xmlns:a16="http://schemas.microsoft.com/office/drawing/2014/main" id="{6A83C0DE-D209-AC40-A278-E03F7AC4CA7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bg2"/>
                </a:solidFill>
              </a:defRPr>
            </a:lvl1pPr>
          </a:lstStyle>
          <a:p>
            <a:r>
              <a:rPr lang="en-US" dirty="0"/>
              <a:t>Click to edit Master title style</a:t>
            </a:r>
          </a:p>
        </p:txBody>
      </p:sp>
      <p:sp>
        <p:nvSpPr>
          <p:cNvPr id="25" name="Text Placeholder 2">
            <a:extLst>
              <a:ext uri="{FF2B5EF4-FFF2-40B4-BE49-F238E27FC236}">
                <a16:creationId xmlns:a16="http://schemas.microsoft.com/office/drawing/2014/main" id="{981BFAF1-1DB2-0A45-BE9C-261E5CA6E240}"/>
              </a:ext>
            </a:extLst>
          </p:cNvPr>
          <p:cNvSpPr>
            <a:spLocks noGrp="1"/>
          </p:cNvSpPr>
          <p:nvPr>
            <p:ph type="body" sz="quarter" idx="20" hasCustomPrompt="1"/>
          </p:nvPr>
        </p:nvSpPr>
        <p:spPr>
          <a:xfrm>
            <a:off x="897119" y="3124205"/>
            <a:ext cx="8890211" cy="2521403"/>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dirty="0"/>
              <a:t>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Vivamus</a:t>
            </a:r>
            <a:r>
              <a:rPr lang="en-US" dirty="0"/>
              <a:t> </a:t>
            </a:r>
            <a:r>
              <a:rPr lang="en-US" dirty="0" err="1"/>
              <a:t>sagittis</a:t>
            </a:r>
            <a:r>
              <a:rPr lang="en-US" dirty="0"/>
              <a:t> </a:t>
            </a:r>
            <a:r>
              <a:rPr lang="en-US" dirty="0" err="1"/>
              <a:t>lacus</a:t>
            </a:r>
            <a:r>
              <a:rPr lang="en-US" dirty="0"/>
              <a:t> vel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Aenean</a:t>
            </a:r>
            <a:r>
              <a:rPr lang="en-US" dirty="0"/>
              <a:t> lacinia </a:t>
            </a:r>
            <a:r>
              <a:rPr lang="en-US" dirty="0" err="1"/>
              <a:t>bibendum</a:t>
            </a:r>
            <a:r>
              <a:rPr lang="en-US" dirty="0"/>
              <a:t> </a:t>
            </a:r>
            <a:r>
              <a:rPr lang="en-US" dirty="0" err="1"/>
              <a:t>nulla</a:t>
            </a:r>
            <a:r>
              <a:rPr lang="en-US" dirty="0"/>
              <a:t> sed </a:t>
            </a:r>
            <a:r>
              <a:rPr lang="en-US" dirty="0" err="1"/>
              <a:t>consectetur</a:t>
            </a:r>
            <a:r>
              <a:rPr lang="en-US" dirty="0"/>
              <a:t>. 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Vivamus</a:t>
            </a:r>
            <a:r>
              <a:rPr lang="en-US" dirty="0"/>
              <a:t> </a:t>
            </a:r>
            <a:r>
              <a:rPr lang="en-US" dirty="0" err="1"/>
              <a:t>sagittis</a:t>
            </a:r>
            <a:r>
              <a:rPr lang="en-US" dirty="0"/>
              <a:t> </a:t>
            </a:r>
            <a:r>
              <a:rPr lang="en-US" dirty="0" err="1"/>
              <a:t>lacus</a:t>
            </a:r>
            <a:r>
              <a:rPr lang="en-US" dirty="0"/>
              <a:t> vel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Aenean</a:t>
            </a:r>
            <a:r>
              <a:rPr lang="en-US" dirty="0"/>
              <a:t> lacinia </a:t>
            </a:r>
            <a:r>
              <a:rPr lang="en-US" dirty="0" err="1"/>
              <a:t>bibendum</a:t>
            </a:r>
            <a:r>
              <a:rPr lang="en-US" dirty="0"/>
              <a:t> </a:t>
            </a:r>
            <a:r>
              <a:rPr lang="en-US" dirty="0" err="1"/>
              <a:t>nulla</a:t>
            </a:r>
            <a:r>
              <a:rPr lang="en-US" dirty="0"/>
              <a:t> sed </a:t>
            </a:r>
            <a:r>
              <a:rPr lang="en-US" dirty="0" err="1"/>
              <a:t>consectetur</a:t>
            </a:r>
            <a:r>
              <a:rPr lang="en-US" dirty="0"/>
              <a:t>.</a:t>
            </a:r>
          </a:p>
          <a:p>
            <a:pPr lvl="0"/>
            <a:endParaRPr lang="en-US" dirty="0"/>
          </a:p>
        </p:txBody>
      </p:sp>
      <p:sp>
        <p:nvSpPr>
          <p:cNvPr id="15" name="Text Placeholder 2">
            <a:extLst>
              <a:ext uri="{FF2B5EF4-FFF2-40B4-BE49-F238E27FC236}">
                <a16:creationId xmlns:a16="http://schemas.microsoft.com/office/drawing/2014/main" id="{780774BC-50CB-E74D-A7FA-17C71D14AE5B}"/>
              </a:ext>
            </a:extLst>
          </p:cNvPr>
          <p:cNvSpPr>
            <a:spLocks noGrp="1"/>
          </p:cNvSpPr>
          <p:nvPr>
            <p:ph type="body" sz="quarter" idx="23" hasCustomPrompt="1"/>
          </p:nvPr>
        </p:nvSpPr>
        <p:spPr>
          <a:xfrm>
            <a:off x="897120" y="2491405"/>
            <a:ext cx="4764092"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dirty="0"/>
              <a:t>ONE OR TWO LINES for topic description insert text here</a:t>
            </a:r>
          </a:p>
        </p:txBody>
      </p:sp>
    </p:spTree>
    <p:extLst>
      <p:ext uri="{BB962C8B-B14F-4D97-AF65-F5344CB8AC3E}">
        <p14:creationId xmlns:p14="http://schemas.microsoft.com/office/powerpoint/2010/main" val="833784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lue">
    <p:bg>
      <p:bgPr>
        <a:solidFill>
          <a:srgbClr val="113C5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68A5-AEEA-3C4B-9311-D39C8A6BFD34}"/>
              </a:ext>
            </a:extLst>
          </p:cNvPr>
          <p:cNvSpPr>
            <a:spLocks noGrp="1"/>
          </p:cNvSpPr>
          <p:nvPr>
            <p:ph type="title" hasCustomPrompt="1"/>
          </p:nvPr>
        </p:nvSpPr>
        <p:spPr>
          <a:xfrm>
            <a:off x="910828" y="1918506"/>
            <a:ext cx="10366861" cy="2054670"/>
          </a:xfrm>
        </p:spPr>
        <p:txBody>
          <a:bodyPr/>
          <a:lstStyle>
            <a:lvl1pPr>
              <a:defRPr sz="6000" baseline="0">
                <a:solidFill>
                  <a:schemeClr val="bg2"/>
                </a:solidFill>
              </a:defRPr>
            </a:lvl1pPr>
          </a:lstStyle>
          <a:p>
            <a:r>
              <a:rPr lang="en-US"/>
              <a:t>Section title</a:t>
            </a:r>
          </a:p>
        </p:txBody>
      </p:sp>
      <p:sp>
        <p:nvSpPr>
          <p:cNvPr id="3" name="Slide Number Placeholder 2">
            <a:extLst>
              <a:ext uri="{FF2B5EF4-FFF2-40B4-BE49-F238E27FC236}">
                <a16:creationId xmlns:a16="http://schemas.microsoft.com/office/drawing/2014/main" id="{0D9A5CA4-1ADF-144F-BE0A-6629F3D76F5B}"/>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dirty="0"/>
          </a:p>
        </p:txBody>
      </p:sp>
      <p:cxnSp>
        <p:nvCxnSpPr>
          <p:cNvPr id="7" name="Straight Connector 6">
            <a:extLst>
              <a:ext uri="{FF2B5EF4-FFF2-40B4-BE49-F238E27FC236}">
                <a16:creationId xmlns:a16="http://schemas.microsoft.com/office/drawing/2014/main" id="{D590582C-FEDF-5C45-8674-2DEE1202D8CC}"/>
              </a:ext>
            </a:extLst>
          </p:cNvPr>
          <p:cNvCxnSpPr>
            <a:cxnSpLocks/>
          </p:cNvCxnSpPr>
          <p:nvPr userDrawn="1"/>
        </p:nvCxnSpPr>
        <p:spPr>
          <a:xfrm>
            <a:off x="914312" y="4387948"/>
            <a:ext cx="1172603"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222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lumns - Solid">
    <p:bg>
      <p:bgPr>
        <a:solidFill>
          <a:srgbClr val="113C5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ECFAE3-7E05-0B4A-9CE1-B6F37E6F693F}"/>
              </a:ext>
            </a:extLst>
          </p:cNvPr>
          <p:cNvSpPr>
            <a:spLocks noGrp="1"/>
          </p:cNvSpPr>
          <p:nvPr>
            <p:ph type="sldNum" sz="quarter" idx="10"/>
          </p:nvPr>
        </p:nvSpPr>
        <p:spPr/>
        <p:txBody>
          <a:bodyPr/>
          <a:lstStyle>
            <a:lvl1pPr>
              <a:defRPr>
                <a:solidFill>
                  <a:schemeClr val="bg2"/>
                </a:solidFill>
              </a:defRPr>
            </a:lvl1pPr>
          </a:lstStyle>
          <a:p>
            <a:fld id="{234755BD-B4AC-9044-BCE4-27904766F8BB}" type="slidenum">
              <a:rPr lang="en-US" smtClean="0"/>
              <a:pPr/>
              <a:t>‹#›</a:t>
            </a:fld>
            <a:endParaRPr lang="en-US" dirty="0"/>
          </a:p>
        </p:txBody>
      </p:sp>
      <p:cxnSp>
        <p:nvCxnSpPr>
          <p:cNvPr id="20" name="Straight Connector 19">
            <a:extLst>
              <a:ext uri="{FF2B5EF4-FFF2-40B4-BE49-F238E27FC236}">
                <a16:creationId xmlns:a16="http://schemas.microsoft.com/office/drawing/2014/main" id="{2B77079C-4238-C245-868E-8F2D147A0174}"/>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21" name="Title Placeholder 17">
            <a:extLst>
              <a:ext uri="{FF2B5EF4-FFF2-40B4-BE49-F238E27FC236}">
                <a16:creationId xmlns:a16="http://schemas.microsoft.com/office/drawing/2014/main" id="{6A83C0DE-D209-AC40-A278-E03F7AC4CA75}"/>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bg2"/>
                </a:solidFill>
              </a:defRPr>
            </a:lvl1pPr>
          </a:lstStyle>
          <a:p>
            <a:r>
              <a:rPr lang="en-US" dirty="0"/>
              <a:t>Click to edit Master title style</a:t>
            </a:r>
          </a:p>
        </p:txBody>
      </p:sp>
      <p:sp>
        <p:nvSpPr>
          <p:cNvPr id="25" name="Text Placeholder 2">
            <a:extLst>
              <a:ext uri="{FF2B5EF4-FFF2-40B4-BE49-F238E27FC236}">
                <a16:creationId xmlns:a16="http://schemas.microsoft.com/office/drawing/2014/main" id="{981BFAF1-1DB2-0A45-BE9C-261E5CA6E240}"/>
              </a:ext>
            </a:extLst>
          </p:cNvPr>
          <p:cNvSpPr>
            <a:spLocks noGrp="1"/>
          </p:cNvSpPr>
          <p:nvPr>
            <p:ph type="body" sz="quarter" idx="20" hasCustomPrompt="1"/>
          </p:nvPr>
        </p:nvSpPr>
        <p:spPr>
          <a:xfrm>
            <a:off x="897120" y="3124205"/>
            <a:ext cx="4597400" cy="2521403"/>
          </a:xfrm>
        </p:spPr>
        <p:txBody>
          <a:bodyPr lIns="0">
            <a:noAutofit/>
          </a:bodyPr>
          <a:lstStyle>
            <a:lvl1pPr marL="0" marR="0" indent="0" algn="l" defTabSz="914173" rtl="0" eaLnBrk="1" fontAlgn="auto" latinLnBrk="0" hangingPunct="1">
              <a:lnSpc>
                <a:spcPct val="150000"/>
              </a:lnSpc>
              <a:spcBef>
                <a:spcPts val="1000"/>
              </a:spcBef>
              <a:spcAft>
                <a:spcPts val="451"/>
              </a:spcAft>
              <a:buClrTx/>
              <a:buSzTx/>
              <a:buFontTx/>
              <a:buNone/>
              <a:tabLst/>
              <a:defRPr sz="12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dirty="0"/>
              <a:t>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Vivamus</a:t>
            </a:r>
            <a:r>
              <a:rPr lang="en-US" dirty="0"/>
              <a:t> </a:t>
            </a:r>
            <a:r>
              <a:rPr lang="en-US" dirty="0" err="1"/>
              <a:t>sagittis</a:t>
            </a:r>
            <a:r>
              <a:rPr lang="en-US" dirty="0"/>
              <a:t> </a:t>
            </a:r>
            <a:r>
              <a:rPr lang="en-US" dirty="0" err="1"/>
              <a:t>lacus</a:t>
            </a:r>
            <a:r>
              <a:rPr lang="en-US" dirty="0"/>
              <a:t> vel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Aenean</a:t>
            </a:r>
            <a:r>
              <a:rPr lang="en-US" dirty="0"/>
              <a:t> lacinia </a:t>
            </a:r>
            <a:r>
              <a:rPr lang="en-US" dirty="0" err="1"/>
              <a:t>bibendum</a:t>
            </a:r>
            <a:r>
              <a:rPr lang="en-US" dirty="0"/>
              <a:t> </a:t>
            </a:r>
            <a:r>
              <a:rPr lang="en-US" dirty="0" err="1"/>
              <a:t>nulla</a:t>
            </a:r>
            <a:r>
              <a:rPr lang="en-US" dirty="0"/>
              <a:t> sed </a:t>
            </a:r>
            <a:r>
              <a:rPr lang="en-US" dirty="0" err="1"/>
              <a:t>consectetur</a:t>
            </a:r>
            <a:r>
              <a:rPr lang="en-US" dirty="0"/>
              <a:t>. 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Vivamus</a:t>
            </a:r>
            <a:r>
              <a:rPr lang="en-US" dirty="0"/>
              <a:t> </a:t>
            </a:r>
            <a:r>
              <a:rPr lang="en-US" dirty="0" err="1"/>
              <a:t>sagittis</a:t>
            </a:r>
            <a:r>
              <a:rPr lang="en-US" dirty="0"/>
              <a:t> </a:t>
            </a:r>
            <a:r>
              <a:rPr lang="en-US" dirty="0" err="1"/>
              <a:t>lacus</a:t>
            </a:r>
            <a:r>
              <a:rPr lang="en-US" dirty="0"/>
              <a:t> vel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Aenean</a:t>
            </a:r>
            <a:r>
              <a:rPr lang="en-US" dirty="0"/>
              <a:t> lacinia </a:t>
            </a:r>
            <a:r>
              <a:rPr lang="en-US" dirty="0" err="1"/>
              <a:t>bibendum</a:t>
            </a:r>
            <a:r>
              <a:rPr lang="en-US" dirty="0"/>
              <a:t> </a:t>
            </a:r>
            <a:r>
              <a:rPr lang="en-US" dirty="0" err="1"/>
              <a:t>nulla</a:t>
            </a:r>
            <a:r>
              <a:rPr lang="en-US" dirty="0"/>
              <a:t> sed </a:t>
            </a:r>
            <a:r>
              <a:rPr lang="en-US" dirty="0" err="1"/>
              <a:t>consectetur</a:t>
            </a:r>
            <a:r>
              <a:rPr lang="en-US" dirty="0"/>
              <a:t>.</a:t>
            </a:r>
          </a:p>
          <a:p>
            <a:pPr lvl="0"/>
            <a:endParaRPr lang="en-US" dirty="0"/>
          </a:p>
        </p:txBody>
      </p:sp>
      <p:sp>
        <p:nvSpPr>
          <p:cNvPr id="27" name="Text Placeholder 2">
            <a:extLst>
              <a:ext uri="{FF2B5EF4-FFF2-40B4-BE49-F238E27FC236}">
                <a16:creationId xmlns:a16="http://schemas.microsoft.com/office/drawing/2014/main" id="{1F6D3F42-A01C-B640-A992-662012FCF362}"/>
              </a:ext>
            </a:extLst>
          </p:cNvPr>
          <p:cNvSpPr>
            <a:spLocks noGrp="1"/>
          </p:cNvSpPr>
          <p:nvPr>
            <p:ph type="body" sz="quarter" idx="21" hasCustomPrompt="1"/>
          </p:nvPr>
        </p:nvSpPr>
        <p:spPr>
          <a:xfrm>
            <a:off x="6668044" y="3124205"/>
            <a:ext cx="4597400" cy="2521403"/>
          </a:xfrm>
        </p:spPr>
        <p:txBody>
          <a:bodyPr lIns="0">
            <a:noAutofit/>
          </a:bodyPr>
          <a:lstStyle>
            <a:lvl1pPr marL="0" marR="0" indent="0" algn="l" defTabSz="914173" rtl="0" eaLnBrk="1" fontAlgn="auto" latinLnBrk="0" hangingPunct="1">
              <a:lnSpc>
                <a:spcPct val="150000"/>
              </a:lnSpc>
              <a:spcBef>
                <a:spcPts val="1000"/>
              </a:spcBef>
              <a:spcAft>
                <a:spcPts val="0"/>
              </a:spcAft>
              <a:buClrTx/>
              <a:buSzTx/>
              <a:buFontTx/>
              <a:buNone/>
              <a:tabLst/>
              <a:defRPr sz="1200" b="0" i="0">
                <a:solidFill>
                  <a:schemeClr val="bg1"/>
                </a:solidFill>
              </a:defRPr>
            </a:lvl1pPr>
            <a:lvl2pPr marL="457087" indent="0">
              <a:buFontTx/>
              <a:buNone/>
              <a:defRPr sz="1401" b="0" i="0"/>
            </a:lvl2pPr>
            <a:lvl3pPr marL="914173" indent="0">
              <a:buFontTx/>
              <a:buNone/>
              <a:defRPr sz="1401" b="0" i="0"/>
            </a:lvl3pPr>
            <a:lvl4pPr>
              <a:defRPr sz="1601"/>
            </a:lvl4pPr>
            <a:lvl5pPr>
              <a:defRPr sz="1601"/>
            </a:lvl5pPr>
          </a:lstStyle>
          <a:p>
            <a:pPr marL="0" marR="0" lvl="0" indent="0" algn="l" defTabSz="914173" rtl="0" eaLnBrk="1" fontAlgn="auto" latinLnBrk="0" hangingPunct="1">
              <a:lnSpc>
                <a:spcPct val="90000"/>
              </a:lnSpc>
              <a:spcBef>
                <a:spcPts val="1000"/>
              </a:spcBef>
              <a:spcAft>
                <a:spcPts val="0"/>
              </a:spcAft>
              <a:buClrTx/>
              <a:buSzTx/>
              <a:buFontTx/>
              <a:buNone/>
              <a:tabLst/>
              <a:defRPr/>
            </a:pPr>
            <a:r>
              <a:rPr lang="en-US" dirty="0"/>
              <a:t>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Vivamus</a:t>
            </a:r>
            <a:r>
              <a:rPr lang="en-US" dirty="0"/>
              <a:t> </a:t>
            </a:r>
            <a:r>
              <a:rPr lang="en-US" dirty="0" err="1"/>
              <a:t>sagittis</a:t>
            </a:r>
            <a:r>
              <a:rPr lang="en-US" dirty="0"/>
              <a:t> </a:t>
            </a:r>
            <a:r>
              <a:rPr lang="en-US" dirty="0" err="1"/>
              <a:t>lacus</a:t>
            </a:r>
            <a:r>
              <a:rPr lang="en-US" dirty="0"/>
              <a:t> vel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Aenean</a:t>
            </a:r>
            <a:r>
              <a:rPr lang="en-US" dirty="0"/>
              <a:t> lacinia </a:t>
            </a:r>
            <a:r>
              <a:rPr lang="en-US" dirty="0" err="1"/>
              <a:t>bibendum</a:t>
            </a:r>
            <a:r>
              <a:rPr lang="en-US" dirty="0"/>
              <a:t> </a:t>
            </a:r>
            <a:r>
              <a:rPr lang="en-US" dirty="0" err="1"/>
              <a:t>nulla</a:t>
            </a:r>
            <a:r>
              <a:rPr lang="en-US" dirty="0"/>
              <a:t> sed </a:t>
            </a:r>
            <a:r>
              <a:rPr lang="en-US" dirty="0" err="1"/>
              <a:t>consectetur</a:t>
            </a:r>
            <a:r>
              <a:rPr lang="en-US" dirty="0"/>
              <a:t>. 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 </a:t>
            </a:r>
            <a:r>
              <a:rPr lang="en-US" dirty="0" err="1"/>
              <a:t>Donec</a:t>
            </a:r>
            <a:r>
              <a:rPr lang="en-US" dirty="0"/>
              <a:t> </a:t>
            </a:r>
            <a:r>
              <a:rPr lang="en-US" dirty="0" err="1"/>
              <a:t>ullamcorper</a:t>
            </a:r>
            <a:r>
              <a:rPr lang="en-US" dirty="0"/>
              <a:t> </a:t>
            </a:r>
            <a:r>
              <a:rPr lang="en-US" dirty="0" err="1"/>
              <a:t>nulla</a:t>
            </a:r>
            <a:r>
              <a:rPr lang="en-US" dirty="0"/>
              <a:t> non </a:t>
            </a:r>
            <a:r>
              <a:rPr lang="en-US" dirty="0" err="1"/>
              <a:t>metus</a:t>
            </a:r>
            <a:r>
              <a:rPr lang="en-US" dirty="0"/>
              <a:t> </a:t>
            </a:r>
            <a:r>
              <a:rPr lang="en-US" dirty="0" err="1"/>
              <a:t>auctor</a:t>
            </a:r>
            <a:r>
              <a:rPr lang="en-US" dirty="0"/>
              <a:t> </a:t>
            </a:r>
            <a:r>
              <a:rPr lang="en-US" dirty="0" err="1"/>
              <a:t>fringilla</a:t>
            </a:r>
            <a:r>
              <a:rPr lang="en-US" dirty="0"/>
              <a:t>. </a:t>
            </a:r>
            <a:r>
              <a:rPr lang="en-US" dirty="0" err="1"/>
              <a:t>Vivamus</a:t>
            </a:r>
            <a:r>
              <a:rPr lang="en-US" dirty="0"/>
              <a:t> </a:t>
            </a:r>
            <a:r>
              <a:rPr lang="en-US" dirty="0" err="1"/>
              <a:t>sagittis</a:t>
            </a:r>
            <a:r>
              <a:rPr lang="en-US" dirty="0"/>
              <a:t> </a:t>
            </a:r>
            <a:r>
              <a:rPr lang="en-US" dirty="0" err="1"/>
              <a:t>lacus</a:t>
            </a:r>
            <a:r>
              <a:rPr lang="en-US" dirty="0"/>
              <a:t> vel </a:t>
            </a:r>
            <a:r>
              <a:rPr lang="en-US" dirty="0" err="1"/>
              <a:t>augue</a:t>
            </a:r>
            <a:r>
              <a:rPr lang="en-US" dirty="0"/>
              <a:t> </a:t>
            </a:r>
            <a:r>
              <a:rPr lang="en-US" dirty="0" err="1"/>
              <a:t>laoreet</a:t>
            </a:r>
            <a:r>
              <a:rPr lang="en-US" dirty="0"/>
              <a:t> </a:t>
            </a:r>
            <a:r>
              <a:rPr lang="en-US" dirty="0" err="1"/>
              <a:t>rutrum</a:t>
            </a:r>
            <a:r>
              <a:rPr lang="en-US" dirty="0"/>
              <a:t> </a:t>
            </a:r>
            <a:r>
              <a:rPr lang="en-US" dirty="0" err="1"/>
              <a:t>faucibus</a:t>
            </a:r>
            <a:r>
              <a:rPr lang="en-US" dirty="0"/>
              <a:t> dolor </a:t>
            </a:r>
            <a:r>
              <a:rPr lang="en-US" dirty="0" err="1"/>
              <a:t>auctor</a:t>
            </a:r>
            <a:r>
              <a:rPr lang="en-US" dirty="0"/>
              <a:t>. </a:t>
            </a:r>
            <a:r>
              <a:rPr lang="en-US" dirty="0" err="1"/>
              <a:t>Aenean</a:t>
            </a:r>
            <a:r>
              <a:rPr lang="en-US" dirty="0"/>
              <a:t> lacinia </a:t>
            </a:r>
            <a:r>
              <a:rPr lang="en-US" dirty="0" err="1"/>
              <a:t>bibendum</a:t>
            </a:r>
            <a:r>
              <a:rPr lang="en-US" dirty="0"/>
              <a:t> </a:t>
            </a:r>
            <a:r>
              <a:rPr lang="en-US" dirty="0" err="1"/>
              <a:t>nulla</a:t>
            </a:r>
            <a:r>
              <a:rPr lang="en-US" dirty="0"/>
              <a:t> sed </a:t>
            </a:r>
            <a:r>
              <a:rPr lang="en-US" dirty="0" err="1"/>
              <a:t>consectetur</a:t>
            </a:r>
            <a:r>
              <a:rPr lang="en-US" dirty="0"/>
              <a:t>.</a:t>
            </a:r>
          </a:p>
          <a:p>
            <a:pPr lvl="0"/>
            <a:endParaRPr lang="en-US" dirty="0"/>
          </a:p>
        </p:txBody>
      </p:sp>
      <p:sp>
        <p:nvSpPr>
          <p:cNvPr id="14" name="Text Placeholder 2">
            <a:extLst>
              <a:ext uri="{FF2B5EF4-FFF2-40B4-BE49-F238E27FC236}">
                <a16:creationId xmlns:a16="http://schemas.microsoft.com/office/drawing/2014/main" id="{4BFDAC0F-1026-8B4A-89B8-BD324C899B7A}"/>
              </a:ext>
            </a:extLst>
          </p:cNvPr>
          <p:cNvSpPr>
            <a:spLocks noGrp="1"/>
          </p:cNvSpPr>
          <p:nvPr>
            <p:ph type="body" sz="quarter" idx="22" hasCustomPrompt="1"/>
          </p:nvPr>
        </p:nvSpPr>
        <p:spPr>
          <a:xfrm>
            <a:off x="6668046" y="2491405"/>
            <a:ext cx="2646447"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dirty="0"/>
              <a:t>ONE OR TWO LINES for topic description</a:t>
            </a:r>
          </a:p>
        </p:txBody>
      </p:sp>
      <p:sp>
        <p:nvSpPr>
          <p:cNvPr id="15" name="Text Placeholder 2">
            <a:extLst>
              <a:ext uri="{FF2B5EF4-FFF2-40B4-BE49-F238E27FC236}">
                <a16:creationId xmlns:a16="http://schemas.microsoft.com/office/drawing/2014/main" id="{54FD9BA0-3B13-4B4F-9D53-F4C496EDB7AF}"/>
              </a:ext>
            </a:extLst>
          </p:cNvPr>
          <p:cNvSpPr>
            <a:spLocks noGrp="1"/>
          </p:cNvSpPr>
          <p:nvPr>
            <p:ph type="body" sz="quarter" idx="23" hasCustomPrompt="1"/>
          </p:nvPr>
        </p:nvSpPr>
        <p:spPr>
          <a:xfrm>
            <a:off x="897120" y="2491405"/>
            <a:ext cx="2646447" cy="605466"/>
          </a:xfrm>
        </p:spPr>
        <p:txBody>
          <a:bodyPr vert="horz" lIns="0" tIns="0" rIns="0" bIns="0" rtlCol="0" anchor="t" anchorCtr="0">
            <a:noAutofit/>
          </a:bodyPr>
          <a:lstStyle>
            <a:lvl1pPr marL="0" indent="0">
              <a:buFontTx/>
              <a:buNone/>
              <a:defRPr lang="en-US" sz="2051" b="0" i="0" cap="all" baseline="0" dirty="0">
                <a:solidFill>
                  <a:schemeClr val="bg1"/>
                </a:solidFill>
                <a:latin typeface="Oswald" pitchFamily="2" charset="77"/>
              </a:defRPr>
            </a:lvl1pPr>
          </a:lstStyle>
          <a:p>
            <a:pPr lvl="0">
              <a:lnSpc>
                <a:spcPct val="80000"/>
              </a:lnSpc>
              <a:spcBef>
                <a:spcPts val="0"/>
              </a:spcBef>
            </a:pPr>
            <a:r>
              <a:rPr lang="en-US" dirty="0"/>
              <a:t>ONE OR TWO LINES for topic description</a:t>
            </a:r>
          </a:p>
        </p:txBody>
      </p:sp>
    </p:spTree>
    <p:extLst>
      <p:ext uri="{BB962C8B-B14F-4D97-AF65-F5344CB8AC3E}">
        <p14:creationId xmlns:p14="http://schemas.microsoft.com/office/powerpoint/2010/main" val="4112413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Lst>
          </p:cNvPr>
          <p:cNvCxnSpPr>
            <a:cxnSpLocks/>
          </p:cNvCxnSpPr>
          <p:nvPr userDrawn="1"/>
        </p:nvCxnSpPr>
        <p:spPr>
          <a:xfrm>
            <a:off x="897121" y="1259538"/>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5" name="Slide Number Placeholder 5">
            <a:extLst>
              <a:ext uri="{FF2B5EF4-FFF2-40B4-BE49-F238E27FC236}">
                <a16:creationId xmlns:a16="http://schemas.microsoft.com/office/drawing/2014/main" id="{CC9DC9BC-0E08-1A47-AB3C-D0D05F30B7A5}"/>
              </a:ext>
            </a:extLst>
          </p:cNvPr>
          <p:cNvSpPr>
            <a:spLocks noGrp="1"/>
          </p:cNvSpPr>
          <p:nvPr>
            <p:ph type="sldNum" sz="quarter" idx="4"/>
          </p:nvPr>
        </p:nvSpPr>
        <p:spPr>
          <a:xfrm>
            <a:off x="11707151" y="6354240"/>
            <a:ext cx="399651" cy="312098"/>
          </a:xfrm>
          <a:prstGeom prst="rect">
            <a:avLst/>
          </a:prstGeom>
        </p:spPr>
        <p:txBody>
          <a:bodyPr vert="horz" lIns="0" tIns="0" rIns="91440" bIns="45720" rtlCol="0" anchor="t" anchorCtr="0"/>
          <a:lstStyle>
            <a:lvl1pPr algn="l">
              <a:defRPr sz="751" b="0" i="0">
                <a:solidFill>
                  <a:schemeClr val="tx1">
                    <a:tint val="75000"/>
                  </a:schemeClr>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dirty="0"/>
          </a:p>
        </p:txBody>
      </p: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912571" y="349506"/>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21983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C056-2A58-4D8D-8996-673372FEA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A5F01-8C20-4CCB-BADE-1A7B6793CF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687C4-3C50-4F48-AB83-C3B6867BBDA1}"/>
              </a:ext>
            </a:extLst>
          </p:cNvPr>
          <p:cNvSpPr>
            <a:spLocks noGrp="1"/>
          </p:cNvSpPr>
          <p:nvPr>
            <p:ph type="dt" sz="half" idx="10"/>
          </p:nvPr>
        </p:nvSpPr>
        <p:spPr/>
        <p:txBody>
          <a:bodyPr/>
          <a:lstStyle/>
          <a:p>
            <a:fld id="{7558C8E2-FCA9-4A7B-8A0F-A1FD14BCC3DE}" type="datetimeFigureOut">
              <a:rPr lang="en-US" smtClean="0"/>
              <a:t>10/1/2020</a:t>
            </a:fld>
            <a:endParaRPr lang="en-US"/>
          </a:p>
        </p:txBody>
      </p:sp>
      <p:sp>
        <p:nvSpPr>
          <p:cNvPr id="5" name="Footer Placeholder 4">
            <a:extLst>
              <a:ext uri="{FF2B5EF4-FFF2-40B4-BE49-F238E27FC236}">
                <a16:creationId xmlns:a16="http://schemas.microsoft.com/office/drawing/2014/main" id="{A9D4ECC3-6E45-454D-B9EB-DA93C090D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81B43-487B-455C-A9A7-F2145C01663E}"/>
              </a:ext>
            </a:extLst>
          </p:cNvPr>
          <p:cNvSpPr>
            <a:spLocks noGrp="1"/>
          </p:cNvSpPr>
          <p:nvPr>
            <p:ph type="sldNum" sz="quarter" idx="12"/>
          </p:nvPr>
        </p:nvSpPr>
        <p:spPr/>
        <p:txBody>
          <a:bodyPr/>
          <a:lstStyle/>
          <a:p>
            <a:fld id="{1B2D2D87-D681-4619-954D-532042769042}" type="slidenum">
              <a:rPr lang="en-US" smtClean="0"/>
              <a:t>‹#›</a:t>
            </a:fld>
            <a:endParaRPr lang="en-US"/>
          </a:p>
        </p:txBody>
      </p:sp>
    </p:spTree>
    <p:extLst>
      <p:ext uri="{BB962C8B-B14F-4D97-AF65-F5344CB8AC3E}">
        <p14:creationId xmlns:p14="http://schemas.microsoft.com/office/powerpoint/2010/main" val="341763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A2D0C-4FC0-4246-B301-BC8C0E92E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D1B8FA-1047-4170-A48C-E0950131B1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0BDCA0-776F-4FD9-9A8E-3A8BC13C3747}"/>
              </a:ext>
            </a:extLst>
          </p:cNvPr>
          <p:cNvSpPr>
            <a:spLocks noGrp="1"/>
          </p:cNvSpPr>
          <p:nvPr>
            <p:ph type="dt" sz="half" idx="10"/>
          </p:nvPr>
        </p:nvSpPr>
        <p:spPr/>
        <p:txBody>
          <a:bodyPr/>
          <a:lstStyle/>
          <a:p>
            <a:fld id="{7558C8E2-FCA9-4A7B-8A0F-A1FD14BCC3DE}" type="datetimeFigureOut">
              <a:rPr lang="en-US" smtClean="0"/>
              <a:t>10/1/2020</a:t>
            </a:fld>
            <a:endParaRPr lang="en-US"/>
          </a:p>
        </p:txBody>
      </p:sp>
      <p:sp>
        <p:nvSpPr>
          <p:cNvPr id="5" name="Footer Placeholder 4">
            <a:extLst>
              <a:ext uri="{FF2B5EF4-FFF2-40B4-BE49-F238E27FC236}">
                <a16:creationId xmlns:a16="http://schemas.microsoft.com/office/drawing/2014/main" id="{02A3705B-8C1B-4E37-9900-D4211AF85B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9CE29-E237-40F3-9E61-3F4F49D0F8C3}"/>
              </a:ext>
            </a:extLst>
          </p:cNvPr>
          <p:cNvSpPr>
            <a:spLocks noGrp="1"/>
          </p:cNvSpPr>
          <p:nvPr>
            <p:ph type="sldNum" sz="quarter" idx="12"/>
          </p:nvPr>
        </p:nvSpPr>
        <p:spPr/>
        <p:txBody>
          <a:bodyPr/>
          <a:lstStyle/>
          <a:p>
            <a:fld id="{1B2D2D87-D681-4619-954D-532042769042}" type="slidenum">
              <a:rPr lang="en-US" smtClean="0"/>
              <a:t>‹#›</a:t>
            </a:fld>
            <a:endParaRPr lang="en-US"/>
          </a:p>
        </p:txBody>
      </p:sp>
    </p:spTree>
    <p:extLst>
      <p:ext uri="{BB962C8B-B14F-4D97-AF65-F5344CB8AC3E}">
        <p14:creationId xmlns:p14="http://schemas.microsoft.com/office/powerpoint/2010/main" val="200463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E274D-C462-4186-B478-AAB126CF57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16B7F7-7A42-4BE9-9036-197E44F327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AB6427-7F02-4249-AA71-55BC96D106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C95702-565F-44FB-9C1F-2CC9AE895087}"/>
              </a:ext>
            </a:extLst>
          </p:cNvPr>
          <p:cNvSpPr>
            <a:spLocks noGrp="1"/>
          </p:cNvSpPr>
          <p:nvPr>
            <p:ph type="dt" sz="half" idx="10"/>
          </p:nvPr>
        </p:nvSpPr>
        <p:spPr/>
        <p:txBody>
          <a:bodyPr/>
          <a:lstStyle/>
          <a:p>
            <a:fld id="{7558C8E2-FCA9-4A7B-8A0F-A1FD14BCC3DE}" type="datetimeFigureOut">
              <a:rPr lang="en-US" smtClean="0"/>
              <a:t>10/1/2020</a:t>
            </a:fld>
            <a:endParaRPr lang="en-US"/>
          </a:p>
        </p:txBody>
      </p:sp>
      <p:sp>
        <p:nvSpPr>
          <p:cNvPr id="6" name="Footer Placeholder 5">
            <a:extLst>
              <a:ext uri="{FF2B5EF4-FFF2-40B4-BE49-F238E27FC236}">
                <a16:creationId xmlns:a16="http://schemas.microsoft.com/office/drawing/2014/main" id="{C7B84EDD-3F7A-4C2D-9A90-851AA24C58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CF7482-1E1C-4D5E-B3F0-2DB794CC97BC}"/>
              </a:ext>
            </a:extLst>
          </p:cNvPr>
          <p:cNvSpPr>
            <a:spLocks noGrp="1"/>
          </p:cNvSpPr>
          <p:nvPr>
            <p:ph type="sldNum" sz="quarter" idx="12"/>
          </p:nvPr>
        </p:nvSpPr>
        <p:spPr/>
        <p:txBody>
          <a:bodyPr/>
          <a:lstStyle/>
          <a:p>
            <a:fld id="{1B2D2D87-D681-4619-954D-532042769042}" type="slidenum">
              <a:rPr lang="en-US" smtClean="0"/>
              <a:t>‹#›</a:t>
            </a:fld>
            <a:endParaRPr lang="en-US"/>
          </a:p>
        </p:txBody>
      </p:sp>
    </p:spTree>
    <p:extLst>
      <p:ext uri="{BB962C8B-B14F-4D97-AF65-F5344CB8AC3E}">
        <p14:creationId xmlns:p14="http://schemas.microsoft.com/office/powerpoint/2010/main" val="50229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AF43-2022-465A-8841-16857C8949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F606FB-2670-4D50-9867-E1C02A2038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CE10FB-B16E-4AD0-BA12-B729FD81A7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2EEF9-5E33-43FD-9825-B818F35F32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125BD7-8600-4730-8235-42BF7B5163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FE1A4A-6723-4F1D-BEC9-F63944E9521B}"/>
              </a:ext>
            </a:extLst>
          </p:cNvPr>
          <p:cNvSpPr>
            <a:spLocks noGrp="1"/>
          </p:cNvSpPr>
          <p:nvPr>
            <p:ph type="dt" sz="half" idx="10"/>
          </p:nvPr>
        </p:nvSpPr>
        <p:spPr/>
        <p:txBody>
          <a:bodyPr/>
          <a:lstStyle/>
          <a:p>
            <a:fld id="{7558C8E2-FCA9-4A7B-8A0F-A1FD14BCC3DE}" type="datetimeFigureOut">
              <a:rPr lang="en-US" smtClean="0"/>
              <a:t>10/1/2020</a:t>
            </a:fld>
            <a:endParaRPr lang="en-US"/>
          </a:p>
        </p:txBody>
      </p:sp>
      <p:sp>
        <p:nvSpPr>
          <p:cNvPr id="8" name="Footer Placeholder 7">
            <a:extLst>
              <a:ext uri="{FF2B5EF4-FFF2-40B4-BE49-F238E27FC236}">
                <a16:creationId xmlns:a16="http://schemas.microsoft.com/office/drawing/2014/main" id="{AFA3AB56-7D44-4C17-A68D-4436CE14DD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33DFFA-C648-4F47-814B-F522F88EC85F}"/>
              </a:ext>
            </a:extLst>
          </p:cNvPr>
          <p:cNvSpPr>
            <a:spLocks noGrp="1"/>
          </p:cNvSpPr>
          <p:nvPr>
            <p:ph type="sldNum" sz="quarter" idx="12"/>
          </p:nvPr>
        </p:nvSpPr>
        <p:spPr/>
        <p:txBody>
          <a:bodyPr/>
          <a:lstStyle/>
          <a:p>
            <a:fld id="{1B2D2D87-D681-4619-954D-532042769042}" type="slidenum">
              <a:rPr lang="en-US" smtClean="0"/>
              <a:t>‹#›</a:t>
            </a:fld>
            <a:endParaRPr lang="en-US"/>
          </a:p>
        </p:txBody>
      </p:sp>
    </p:spTree>
    <p:extLst>
      <p:ext uri="{BB962C8B-B14F-4D97-AF65-F5344CB8AC3E}">
        <p14:creationId xmlns:p14="http://schemas.microsoft.com/office/powerpoint/2010/main" val="170935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FB809-D915-4D73-8F5B-B4755A0D4F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7A3292-29A0-437D-BB2B-A99B6B9BB655}"/>
              </a:ext>
            </a:extLst>
          </p:cNvPr>
          <p:cNvSpPr>
            <a:spLocks noGrp="1"/>
          </p:cNvSpPr>
          <p:nvPr>
            <p:ph type="dt" sz="half" idx="10"/>
          </p:nvPr>
        </p:nvSpPr>
        <p:spPr/>
        <p:txBody>
          <a:bodyPr/>
          <a:lstStyle/>
          <a:p>
            <a:fld id="{7558C8E2-FCA9-4A7B-8A0F-A1FD14BCC3DE}" type="datetimeFigureOut">
              <a:rPr lang="en-US" smtClean="0"/>
              <a:t>10/1/2020</a:t>
            </a:fld>
            <a:endParaRPr lang="en-US"/>
          </a:p>
        </p:txBody>
      </p:sp>
      <p:sp>
        <p:nvSpPr>
          <p:cNvPr id="4" name="Footer Placeholder 3">
            <a:extLst>
              <a:ext uri="{FF2B5EF4-FFF2-40B4-BE49-F238E27FC236}">
                <a16:creationId xmlns:a16="http://schemas.microsoft.com/office/drawing/2014/main" id="{A990989C-AC6B-4D3D-B804-FDB4DA5BC8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45B824-ED4F-4C95-BDDD-F632A6BDD331}"/>
              </a:ext>
            </a:extLst>
          </p:cNvPr>
          <p:cNvSpPr>
            <a:spLocks noGrp="1"/>
          </p:cNvSpPr>
          <p:nvPr>
            <p:ph type="sldNum" sz="quarter" idx="12"/>
          </p:nvPr>
        </p:nvSpPr>
        <p:spPr/>
        <p:txBody>
          <a:bodyPr/>
          <a:lstStyle/>
          <a:p>
            <a:fld id="{1B2D2D87-D681-4619-954D-532042769042}" type="slidenum">
              <a:rPr lang="en-US" smtClean="0"/>
              <a:t>‹#›</a:t>
            </a:fld>
            <a:endParaRPr lang="en-US"/>
          </a:p>
        </p:txBody>
      </p:sp>
    </p:spTree>
    <p:extLst>
      <p:ext uri="{BB962C8B-B14F-4D97-AF65-F5344CB8AC3E}">
        <p14:creationId xmlns:p14="http://schemas.microsoft.com/office/powerpoint/2010/main" val="391075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AE2D5-65C9-4547-837C-CCB9A26B5164}"/>
              </a:ext>
            </a:extLst>
          </p:cNvPr>
          <p:cNvSpPr>
            <a:spLocks noGrp="1"/>
          </p:cNvSpPr>
          <p:nvPr>
            <p:ph type="dt" sz="half" idx="10"/>
          </p:nvPr>
        </p:nvSpPr>
        <p:spPr/>
        <p:txBody>
          <a:bodyPr/>
          <a:lstStyle/>
          <a:p>
            <a:fld id="{7558C8E2-FCA9-4A7B-8A0F-A1FD14BCC3DE}" type="datetimeFigureOut">
              <a:rPr lang="en-US" smtClean="0"/>
              <a:t>10/1/2020</a:t>
            </a:fld>
            <a:endParaRPr lang="en-US"/>
          </a:p>
        </p:txBody>
      </p:sp>
      <p:sp>
        <p:nvSpPr>
          <p:cNvPr id="3" name="Footer Placeholder 2">
            <a:extLst>
              <a:ext uri="{FF2B5EF4-FFF2-40B4-BE49-F238E27FC236}">
                <a16:creationId xmlns:a16="http://schemas.microsoft.com/office/drawing/2014/main" id="{EF37EBE8-F8F4-46B2-9927-8AC60FE45D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D3176C-C514-4FFE-8D8E-2ED6BB41017D}"/>
              </a:ext>
            </a:extLst>
          </p:cNvPr>
          <p:cNvSpPr>
            <a:spLocks noGrp="1"/>
          </p:cNvSpPr>
          <p:nvPr>
            <p:ph type="sldNum" sz="quarter" idx="12"/>
          </p:nvPr>
        </p:nvSpPr>
        <p:spPr/>
        <p:txBody>
          <a:bodyPr/>
          <a:lstStyle/>
          <a:p>
            <a:fld id="{1B2D2D87-D681-4619-954D-532042769042}" type="slidenum">
              <a:rPr lang="en-US" smtClean="0"/>
              <a:t>‹#›</a:t>
            </a:fld>
            <a:endParaRPr lang="en-US"/>
          </a:p>
        </p:txBody>
      </p:sp>
    </p:spTree>
    <p:extLst>
      <p:ext uri="{BB962C8B-B14F-4D97-AF65-F5344CB8AC3E}">
        <p14:creationId xmlns:p14="http://schemas.microsoft.com/office/powerpoint/2010/main" val="9102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1B0C-8755-440D-9694-79075593B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A63748-0615-415E-8F06-4D6B92DFB9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7250E-2D83-4D58-AE28-1C5455521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AFC52-5188-4029-B8D5-C193DDC3B781}"/>
              </a:ext>
            </a:extLst>
          </p:cNvPr>
          <p:cNvSpPr>
            <a:spLocks noGrp="1"/>
          </p:cNvSpPr>
          <p:nvPr>
            <p:ph type="dt" sz="half" idx="10"/>
          </p:nvPr>
        </p:nvSpPr>
        <p:spPr/>
        <p:txBody>
          <a:bodyPr/>
          <a:lstStyle/>
          <a:p>
            <a:fld id="{7558C8E2-FCA9-4A7B-8A0F-A1FD14BCC3DE}" type="datetimeFigureOut">
              <a:rPr lang="en-US" smtClean="0"/>
              <a:t>10/1/2020</a:t>
            </a:fld>
            <a:endParaRPr lang="en-US"/>
          </a:p>
        </p:txBody>
      </p:sp>
      <p:sp>
        <p:nvSpPr>
          <p:cNvPr id="6" name="Footer Placeholder 5">
            <a:extLst>
              <a:ext uri="{FF2B5EF4-FFF2-40B4-BE49-F238E27FC236}">
                <a16:creationId xmlns:a16="http://schemas.microsoft.com/office/drawing/2014/main" id="{B9DD2DA4-EEED-4751-866D-E34078C8A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256509-6362-460C-B645-0FA4527CCF7F}"/>
              </a:ext>
            </a:extLst>
          </p:cNvPr>
          <p:cNvSpPr>
            <a:spLocks noGrp="1"/>
          </p:cNvSpPr>
          <p:nvPr>
            <p:ph type="sldNum" sz="quarter" idx="12"/>
          </p:nvPr>
        </p:nvSpPr>
        <p:spPr/>
        <p:txBody>
          <a:bodyPr/>
          <a:lstStyle/>
          <a:p>
            <a:fld id="{1B2D2D87-D681-4619-954D-532042769042}" type="slidenum">
              <a:rPr lang="en-US" smtClean="0"/>
              <a:t>‹#›</a:t>
            </a:fld>
            <a:endParaRPr lang="en-US"/>
          </a:p>
        </p:txBody>
      </p:sp>
    </p:spTree>
    <p:extLst>
      <p:ext uri="{BB962C8B-B14F-4D97-AF65-F5344CB8AC3E}">
        <p14:creationId xmlns:p14="http://schemas.microsoft.com/office/powerpoint/2010/main" val="146858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1BE8-D4D0-4AAC-98C8-6D33A67C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58455F-76B7-40DB-AE09-D4BB173FFC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BF9559-B5B1-4736-9179-2B4331258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AAB0B-8A98-48E3-A6EB-21DE41D44279}"/>
              </a:ext>
            </a:extLst>
          </p:cNvPr>
          <p:cNvSpPr>
            <a:spLocks noGrp="1"/>
          </p:cNvSpPr>
          <p:nvPr>
            <p:ph type="dt" sz="half" idx="10"/>
          </p:nvPr>
        </p:nvSpPr>
        <p:spPr/>
        <p:txBody>
          <a:bodyPr/>
          <a:lstStyle/>
          <a:p>
            <a:fld id="{7558C8E2-FCA9-4A7B-8A0F-A1FD14BCC3DE}" type="datetimeFigureOut">
              <a:rPr lang="en-US" smtClean="0"/>
              <a:t>10/1/2020</a:t>
            </a:fld>
            <a:endParaRPr lang="en-US"/>
          </a:p>
        </p:txBody>
      </p:sp>
      <p:sp>
        <p:nvSpPr>
          <p:cNvPr id="6" name="Footer Placeholder 5">
            <a:extLst>
              <a:ext uri="{FF2B5EF4-FFF2-40B4-BE49-F238E27FC236}">
                <a16:creationId xmlns:a16="http://schemas.microsoft.com/office/drawing/2014/main" id="{A89C45E2-079F-4CE6-88BB-08E79015F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8E2038-E900-4CF9-B39F-D3CC4BE3166B}"/>
              </a:ext>
            </a:extLst>
          </p:cNvPr>
          <p:cNvSpPr>
            <a:spLocks noGrp="1"/>
          </p:cNvSpPr>
          <p:nvPr>
            <p:ph type="sldNum" sz="quarter" idx="12"/>
          </p:nvPr>
        </p:nvSpPr>
        <p:spPr/>
        <p:txBody>
          <a:bodyPr/>
          <a:lstStyle/>
          <a:p>
            <a:fld id="{1B2D2D87-D681-4619-954D-532042769042}" type="slidenum">
              <a:rPr lang="en-US" smtClean="0"/>
              <a:t>‹#›</a:t>
            </a:fld>
            <a:endParaRPr lang="en-US"/>
          </a:p>
        </p:txBody>
      </p:sp>
    </p:spTree>
    <p:extLst>
      <p:ext uri="{BB962C8B-B14F-4D97-AF65-F5344CB8AC3E}">
        <p14:creationId xmlns:p14="http://schemas.microsoft.com/office/powerpoint/2010/main" val="139393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15F47-CB82-42F8-BBCA-9C9EF5A621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CD7A6D-4442-41E8-8443-E5887EA39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F8D17-CD1B-4EE1-8EC5-30AD76EE92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8C8E2-FCA9-4A7B-8A0F-A1FD14BCC3DE}" type="datetimeFigureOut">
              <a:rPr lang="en-US" smtClean="0"/>
              <a:t>10/1/2020</a:t>
            </a:fld>
            <a:endParaRPr lang="en-US"/>
          </a:p>
        </p:txBody>
      </p:sp>
      <p:sp>
        <p:nvSpPr>
          <p:cNvPr id="5" name="Footer Placeholder 4">
            <a:extLst>
              <a:ext uri="{FF2B5EF4-FFF2-40B4-BE49-F238E27FC236}">
                <a16:creationId xmlns:a16="http://schemas.microsoft.com/office/drawing/2014/main" id="{3BDB31CD-4A15-41F6-B4A9-29B910647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81CE53-1FBF-413B-8858-2457B89FE3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D2D87-D681-4619-954D-532042769042}" type="slidenum">
              <a:rPr lang="en-US" smtClean="0"/>
              <a:t>‹#›</a:t>
            </a:fld>
            <a:endParaRPr lang="en-US"/>
          </a:p>
        </p:txBody>
      </p:sp>
    </p:spTree>
    <p:extLst>
      <p:ext uri="{BB962C8B-B14F-4D97-AF65-F5344CB8AC3E}">
        <p14:creationId xmlns:p14="http://schemas.microsoft.com/office/powerpoint/2010/main" val="3727978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86C719-8C13-DF49-B921-72D0FBE5A44A}"/>
              </a:ext>
            </a:extLst>
          </p:cNvPr>
          <p:cNvSpPr>
            <a:spLocks noGrp="1"/>
          </p:cNvSpPr>
          <p:nvPr>
            <p:ph type="title"/>
          </p:nvPr>
        </p:nvSpPr>
        <p:spPr>
          <a:xfrm>
            <a:off x="641779" y="1780593"/>
            <a:ext cx="10972800" cy="1881597"/>
          </a:xfrm>
        </p:spPr>
        <p:txBody>
          <a:bodyPr>
            <a:normAutofit fontScale="90000"/>
          </a:bodyPr>
          <a:lstStyle/>
          <a:p>
            <a:r>
              <a:rPr lang="en-US" dirty="0">
                <a:latin typeface="+mn-lt"/>
                <a:cs typeface="Arial" panose="020B0604020202020204" pitchFamily="34" charset="0"/>
              </a:rPr>
              <a:t>How to Create your account username and password (fsa ID): An Overview</a:t>
            </a:r>
          </a:p>
        </p:txBody>
      </p:sp>
    </p:spTree>
    <p:extLst>
      <p:ext uri="{BB962C8B-B14F-4D97-AF65-F5344CB8AC3E}">
        <p14:creationId xmlns:p14="http://schemas.microsoft.com/office/powerpoint/2010/main" val="3685791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4BF27-2295-7146-92CF-4DCE7B001F3F}"/>
              </a:ext>
            </a:extLst>
          </p:cNvPr>
          <p:cNvSpPr>
            <a:spLocks noGrp="1"/>
          </p:cNvSpPr>
          <p:nvPr>
            <p:ph type="sldNum" sz="quarter" idx="10"/>
          </p:nvPr>
        </p:nvSpPr>
        <p:spPr/>
        <p:txBody>
          <a:bodyPr/>
          <a:lstStyle/>
          <a:p>
            <a:fld id="{234755BD-B4AC-9044-BCE4-27904766F8BB}" type="slidenum">
              <a:rPr lang="en-US" smtClean="0"/>
              <a:pPr/>
              <a:t>10</a:t>
            </a:fld>
            <a:endParaRPr lang="en-US" dirty="0"/>
          </a:p>
        </p:txBody>
      </p:sp>
      <p:sp>
        <p:nvSpPr>
          <p:cNvPr id="3" name="Title 2">
            <a:extLst>
              <a:ext uri="{FF2B5EF4-FFF2-40B4-BE49-F238E27FC236}">
                <a16:creationId xmlns:a16="http://schemas.microsoft.com/office/drawing/2014/main" id="{E8DCD884-7F95-1743-8E4D-1854CB200BE4}"/>
              </a:ext>
            </a:extLst>
          </p:cNvPr>
          <p:cNvSpPr>
            <a:spLocks noGrp="1"/>
          </p:cNvSpPr>
          <p:nvPr>
            <p:ph type="title"/>
          </p:nvPr>
        </p:nvSpPr>
        <p:spPr>
          <a:xfrm>
            <a:off x="912571" y="120906"/>
            <a:ext cx="8874760" cy="798177"/>
          </a:xfrm>
        </p:spPr>
        <p:txBody>
          <a:bodyPr/>
          <a:lstStyle/>
          <a:p>
            <a:r>
              <a:rPr lang="en-US" dirty="0">
                <a:latin typeface="+mj-lt"/>
              </a:rPr>
              <a:t>Provide Contact information</a:t>
            </a:r>
          </a:p>
        </p:txBody>
      </p:sp>
      <p:sp>
        <p:nvSpPr>
          <p:cNvPr id="4" name="Text Placeholder 3">
            <a:extLst>
              <a:ext uri="{FF2B5EF4-FFF2-40B4-BE49-F238E27FC236}">
                <a16:creationId xmlns:a16="http://schemas.microsoft.com/office/drawing/2014/main" id="{8381EEFC-E61B-5C43-BD12-B859DBE4DB47}"/>
              </a:ext>
            </a:extLst>
          </p:cNvPr>
          <p:cNvSpPr>
            <a:spLocks noGrp="1"/>
          </p:cNvSpPr>
          <p:nvPr>
            <p:ph type="body" sz="quarter" idx="20"/>
          </p:nvPr>
        </p:nvSpPr>
        <p:spPr>
          <a:xfrm>
            <a:off x="6867833" y="1289964"/>
            <a:ext cx="4597400" cy="2521403"/>
          </a:xfrm>
        </p:spPr>
        <p:txBody>
          <a:bodyPr/>
          <a:lstStyle/>
          <a:p>
            <a:pPr marL="173038" indent="-173038">
              <a:lnSpc>
                <a:spcPct val="100000"/>
              </a:lnSpc>
              <a:spcAft>
                <a:spcPts val="1800"/>
              </a:spcAft>
              <a:buFont typeface="Arial" panose="020B0604020202020204" pitchFamily="34" charset="0"/>
              <a:buChar char="•"/>
              <a:tabLst>
                <a:tab pos="173038" algn="l"/>
              </a:tabLst>
              <a:defRPr/>
            </a:pPr>
            <a:r>
              <a:rPr lang="en-US" sz="3000" dirty="0">
                <a:latin typeface="+mj-lt"/>
              </a:rPr>
              <a:t>To sign up for mobile phone account recovery, provide a mobile phone number on this screen.</a:t>
            </a:r>
          </a:p>
          <a:p>
            <a:pPr marL="173038" indent="-173038">
              <a:lnSpc>
                <a:spcPct val="100000"/>
              </a:lnSpc>
              <a:spcAft>
                <a:spcPts val="600"/>
              </a:spcAft>
              <a:buFont typeface="Arial" panose="020B0604020202020204" pitchFamily="34" charset="0"/>
              <a:buChar char="•"/>
              <a:tabLst>
                <a:tab pos="173038" algn="l"/>
              </a:tabLst>
              <a:defRPr/>
            </a:pPr>
            <a:r>
              <a:rPr lang="en-US" sz="3000" dirty="0">
                <a:latin typeface="+mj-lt"/>
              </a:rPr>
              <a:t>Make sure your information is correct; any errors could result in delays in receiving financial aid (or in the repayment of your federal student loans).</a:t>
            </a:r>
          </a:p>
          <a:p>
            <a:endParaRPr lang="en-US" dirty="0"/>
          </a:p>
        </p:txBody>
      </p:sp>
      <p:pic>
        <p:nvPicPr>
          <p:cNvPr id="5" name="Picture 4" descr="Image of the &quot;Contact Information&quot; page showing fields for Mailing Address and Mobile Phone Number. It also includes mobile phone account recovery information.">
            <a:extLst>
              <a:ext uri="{FF2B5EF4-FFF2-40B4-BE49-F238E27FC236}">
                <a16:creationId xmlns:a16="http://schemas.microsoft.com/office/drawing/2014/main" id="{A6959501-6511-4DE6-ADF0-C3A1DB23CBE6}"/>
              </a:ext>
            </a:extLst>
          </p:cNvPr>
          <p:cNvPicPr>
            <a:picLocks noChangeAspect="1"/>
          </p:cNvPicPr>
          <p:nvPr/>
        </p:nvPicPr>
        <p:blipFill rotWithShape="1">
          <a:blip r:embed="rId2"/>
          <a:srcRect l="29196" r="27208" b="10180"/>
          <a:stretch/>
        </p:blipFill>
        <p:spPr>
          <a:xfrm>
            <a:off x="739367" y="1444245"/>
            <a:ext cx="5315131" cy="5292849"/>
          </a:xfrm>
          <a:prstGeom prst="rect">
            <a:avLst/>
          </a:prstGeom>
        </p:spPr>
      </p:pic>
    </p:spTree>
    <p:extLst>
      <p:ext uri="{BB962C8B-B14F-4D97-AF65-F5344CB8AC3E}">
        <p14:creationId xmlns:p14="http://schemas.microsoft.com/office/powerpoint/2010/main" val="17679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4BF27-2295-7146-92CF-4DCE7B001F3F}"/>
              </a:ext>
            </a:extLst>
          </p:cNvPr>
          <p:cNvSpPr>
            <a:spLocks noGrp="1"/>
          </p:cNvSpPr>
          <p:nvPr>
            <p:ph type="sldNum" sz="quarter" idx="10"/>
          </p:nvPr>
        </p:nvSpPr>
        <p:spPr/>
        <p:txBody>
          <a:bodyPr/>
          <a:lstStyle/>
          <a:p>
            <a:fld id="{234755BD-B4AC-9044-BCE4-27904766F8BB}" type="slidenum">
              <a:rPr lang="en-US" smtClean="0"/>
              <a:pPr/>
              <a:t>11</a:t>
            </a:fld>
            <a:endParaRPr lang="en-US" dirty="0"/>
          </a:p>
        </p:txBody>
      </p:sp>
      <p:sp>
        <p:nvSpPr>
          <p:cNvPr id="3" name="Title 2">
            <a:extLst>
              <a:ext uri="{FF2B5EF4-FFF2-40B4-BE49-F238E27FC236}">
                <a16:creationId xmlns:a16="http://schemas.microsoft.com/office/drawing/2014/main" id="{E8DCD884-7F95-1743-8E4D-1854CB200BE4}"/>
              </a:ext>
            </a:extLst>
          </p:cNvPr>
          <p:cNvSpPr>
            <a:spLocks noGrp="1"/>
          </p:cNvSpPr>
          <p:nvPr>
            <p:ph type="title"/>
          </p:nvPr>
        </p:nvSpPr>
        <p:spPr>
          <a:xfrm>
            <a:off x="912571" y="382158"/>
            <a:ext cx="10552662" cy="798177"/>
          </a:xfrm>
        </p:spPr>
        <p:txBody>
          <a:bodyPr/>
          <a:lstStyle/>
          <a:p>
            <a:r>
              <a:rPr lang="en-US" dirty="0">
                <a:latin typeface="+mj-lt"/>
              </a:rPr>
              <a:t>Select communication preferences</a:t>
            </a:r>
          </a:p>
        </p:txBody>
      </p:sp>
      <p:sp>
        <p:nvSpPr>
          <p:cNvPr id="4" name="Text Placeholder 3">
            <a:extLst>
              <a:ext uri="{FF2B5EF4-FFF2-40B4-BE49-F238E27FC236}">
                <a16:creationId xmlns:a16="http://schemas.microsoft.com/office/drawing/2014/main" id="{8381EEFC-E61B-5C43-BD12-B859DBE4DB47}"/>
              </a:ext>
            </a:extLst>
          </p:cNvPr>
          <p:cNvSpPr>
            <a:spLocks noGrp="1"/>
          </p:cNvSpPr>
          <p:nvPr>
            <p:ph type="body" sz="quarter" idx="20"/>
          </p:nvPr>
        </p:nvSpPr>
        <p:spPr>
          <a:xfrm>
            <a:off x="553342" y="1486771"/>
            <a:ext cx="4597400" cy="2521403"/>
          </a:xfrm>
        </p:spPr>
        <p:txBody>
          <a:bodyPr/>
          <a:lstStyle/>
          <a:p>
            <a:pPr marL="173038" indent="-173038">
              <a:lnSpc>
                <a:spcPct val="100000"/>
              </a:lnSpc>
              <a:spcAft>
                <a:spcPts val="1200"/>
              </a:spcAft>
              <a:buFont typeface="Arial" panose="020B0604020202020204" pitchFamily="34" charset="0"/>
              <a:buChar char="•"/>
              <a:tabLst>
                <a:tab pos="173038" algn="l"/>
              </a:tabLst>
              <a:defRPr/>
            </a:pPr>
            <a:r>
              <a:rPr lang="en-US" sz="3000" dirty="0">
                <a:latin typeface="+mj-lt"/>
              </a:rPr>
              <a:t>You must select whether to receive required communications by email or postal mail.</a:t>
            </a:r>
          </a:p>
          <a:p>
            <a:pPr marL="173038" indent="-173038">
              <a:lnSpc>
                <a:spcPct val="100000"/>
              </a:lnSpc>
              <a:spcAft>
                <a:spcPts val="1200"/>
              </a:spcAft>
              <a:buFont typeface="Arial" panose="020B0604020202020204" pitchFamily="34" charset="0"/>
              <a:buChar char="•"/>
              <a:tabLst>
                <a:tab pos="173038" algn="l"/>
              </a:tabLst>
              <a:defRPr/>
            </a:pPr>
            <a:r>
              <a:rPr lang="en-US" sz="3000" dirty="0">
                <a:latin typeface="+mj-lt"/>
              </a:rPr>
              <a:t>You can opt in to receive informational emails and/or text messages regarding programs you may be eligible for.</a:t>
            </a:r>
          </a:p>
          <a:p>
            <a:pPr marL="173038" indent="-173038">
              <a:spcAft>
                <a:spcPts val="1200"/>
              </a:spcAft>
              <a:buFont typeface="Arial" panose="020B0604020202020204" pitchFamily="34" charset="0"/>
              <a:buChar char="•"/>
              <a:tabLst>
                <a:tab pos="173038" algn="l"/>
              </a:tabLst>
              <a:defRPr/>
            </a:pPr>
            <a:endParaRPr lang="en-US" sz="2000" dirty="0"/>
          </a:p>
          <a:p>
            <a:endParaRPr lang="en-US" dirty="0"/>
          </a:p>
        </p:txBody>
      </p:sp>
      <p:pic>
        <p:nvPicPr>
          <p:cNvPr id="5" name="Picture 4" descr="Image of the &quot;Communication Preferences&quot; page showing fields for Mobile Phone Account Recovery, Required Communications, Informational Emails, and Informational Text Messages.">
            <a:extLst>
              <a:ext uri="{FF2B5EF4-FFF2-40B4-BE49-F238E27FC236}">
                <a16:creationId xmlns:a16="http://schemas.microsoft.com/office/drawing/2014/main" id="{C16B14C6-FD52-408C-995A-36276A08CBBF}"/>
              </a:ext>
            </a:extLst>
          </p:cNvPr>
          <p:cNvPicPr>
            <a:picLocks noChangeAspect="1"/>
          </p:cNvPicPr>
          <p:nvPr/>
        </p:nvPicPr>
        <p:blipFill>
          <a:blip r:embed="rId2"/>
          <a:stretch>
            <a:fillRect/>
          </a:stretch>
        </p:blipFill>
        <p:spPr>
          <a:xfrm>
            <a:off x="6175167" y="771348"/>
            <a:ext cx="4979570" cy="5894990"/>
          </a:xfrm>
          <a:prstGeom prst="rect">
            <a:avLst/>
          </a:prstGeom>
        </p:spPr>
      </p:pic>
    </p:spTree>
    <p:extLst>
      <p:ext uri="{BB962C8B-B14F-4D97-AF65-F5344CB8AC3E}">
        <p14:creationId xmlns:p14="http://schemas.microsoft.com/office/powerpoint/2010/main" val="127596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4BF27-2295-7146-92CF-4DCE7B001F3F}"/>
              </a:ext>
            </a:extLst>
          </p:cNvPr>
          <p:cNvSpPr>
            <a:spLocks noGrp="1"/>
          </p:cNvSpPr>
          <p:nvPr>
            <p:ph type="sldNum" sz="quarter" idx="10"/>
          </p:nvPr>
        </p:nvSpPr>
        <p:spPr/>
        <p:txBody>
          <a:bodyPr/>
          <a:lstStyle/>
          <a:p>
            <a:fld id="{234755BD-B4AC-9044-BCE4-27904766F8BB}" type="slidenum">
              <a:rPr lang="en-US" smtClean="0"/>
              <a:pPr/>
              <a:t>12</a:t>
            </a:fld>
            <a:endParaRPr lang="en-US" dirty="0"/>
          </a:p>
        </p:txBody>
      </p:sp>
      <p:sp>
        <p:nvSpPr>
          <p:cNvPr id="3" name="Title 2">
            <a:extLst>
              <a:ext uri="{FF2B5EF4-FFF2-40B4-BE49-F238E27FC236}">
                <a16:creationId xmlns:a16="http://schemas.microsoft.com/office/drawing/2014/main" id="{E8DCD884-7F95-1743-8E4D-1854CB200BE4}"/>
              </a:ext>
            </a:extLst>
          </p:cNvPr>
          <p:cNvSpPr>
            <a:spLocks noGrp="1"/>
          </p:cNvSpPr>
          <p:nvPr>
            <p:ph type="title"/>
          </p:nvPr>
        </p:nvSpPr>
        <p:spPr>
          <a:xfrm>
            <a:off x="912571" y="382158"/>
            <a:ext cx="10552662" cy="798177"/>
          </a:xfrm>
        </p:spPr>
        <p:txBody>
          <a:bodyPr/>
          <a:lstStyle/>
          <a:p>
            <a:r>
              <a:rPr lang="en-US" dirty="0">
                <a:latin typeface="+mj-lt"/>
              </a:rPr>
              <a:t>Select challenge questions and answers</a:t>
            </a:r>
          </a:p>
        </p:txBody>
      </p:sp>
      <p:sp>
        <p:nvSpPr>
          <p:cNvPr id="4" name="Text Placeholder 3">
            <a:extLst>
              <a:ext uri="{FF2B5EF4-FFF2-40B4-BE49-F238E27FC236}">
                <a16:creationId xmlns:a16="http://schemas.microsoft.com/office/drawing/2014/main" id="{8381EEFC-E61B-5C43-BD12-B859DBE4DB47}"/>
              </a:ext>
            </a:extLst>
          </p:cNvPr>
          <p:cNvSpPr>
            <a:spLocks noGrp="1"/>
          </p:cNvSpPr>
          <p:nvPr>
            <p:ph type="body" sz="quarter" idx="20"/>
          </p:nvPr>
        </p:nvSpPr>
        <p:spPr>
          <a:xfrm>
            <a:off x="6867833" y="1482468"/>
            <a:ext cx="4597400" cy="2521403"/>
          </a:xfrm>
        </p:spPr>
        <p:txBody>
          <a:bodyPr/>
          <a:lstStyle/>
          <a:p>
            <a:pPr marL="173038" indent="-173038">
              <a:lnSpc>
                <a:spcPct val="100000"/>
              </a:lnSpc>
              <a:spcAft>
                <a:spcPts val="1200"/>
              </a:spcAft>
              <a:buFont typeface="Arial" panose="020B0604020202020204" pitchFamily="34" charset="0"/>
              <a:buChar char="•"/>
              <a:tabLst>
                <a:tab pos="173038" algn="l"/>
              </a:tabLst>
              <a:defRPr/>
            </a:pPr>
            <a:r>
              <a:rPr lang="en-US" sz="3000" dirty="0">
                <a:latin typeface="+mj-lt"/>
              </a:rPr>
              <a:t>Answering your challenge questions is one way to unlock your account or retrieve your username or password.</a:t>
            </a:r>
          </a:p>
          <a:p>
            <a:pPr marL="173038" indent="-173038">
              <a:lnSpc>
                <a:spcPct val="100000"/>
              </a:lnSpc>
              <a:spcAft>
                <a:spcPts val="1200"/>
              </a:spcAft>
              <a:buFont typeface="Arial" panose="020B0604020202020204" pitchFamily="34" charset="0"/>
              <a:buChar char="•"/>
              <a:tabLst>
                <a:tab pos="173038" algn="l"/>
              </a:tabLst>
              <a:defRPr/>
            </a:pPr>
            <a:r>
              <a:rPr lang="en-US" sz="3000" dirty="0">
                <a:latin typeface="+mj-lt"/>
              </a:rPr>
              <a:t>Your answer is not case-sensitive.</a:t>
            </a:r>
          </a:p>
          <a:p>
            <a:endParaRPr lang="en-US" dirty="0"/>
          </a:p>
        </p:txBody>
      </p:sp>
      <p:pic>
        <p:nvPicPr>
          <p:cNvPr id="5" name="Picture 4" descr="Image of the &quot;Challenge Questions&quot; page showing fields for challenge questions and answers.">
            <a:extLst>
              <a:ext uri="{FF2B5EF4-FFF2-40B4-BE49-F238E27FC236}">
                <a16:creationId xmlns:a16="http://schemas.microsoft.com/office/drawing/2014/main" id="{99F4ECEF-DD1B-4A9E-AF55-FBC2F3F5D2B5}"/>
              </a:ext>
            </a:extLst>
          </p:cNvPr>
          <p:cNvPicPr>
            <a:picLocks noChangeAspect="1"/>
          </p:cNvPicPr>
          <p:nvPr/>
        </p:nvPicPr>
        <p:blipFill rotWithShape="1">
          <a:blip r:embed="rId2"/>
          <a:srcRect l="27723" r="31161" b="17121"/>
          <a:stretch/>
        </p:blipFill>
        <p:spPr>
          <a:xfrm>
            <a:off x="912571" y="1562270"/>
            <a:ext cx="5012872" cy="4856857"/>
          </a:xfrm>
          <a:prstGeom prst="rect">
            <a:avLst/>
          </a:prstGeom>
        </p:spPr>
      </p:pic>
    </p:spTree>
    <p:extLst>
      <p:ext uri="{BB962C8B-B14F-4D97-AF65-F5344CB8AC3E}">
        <p14:creationId xmlns:p14="http://schemas.microsoft.com/office/powerpoint/2010/main" val="3720576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4BF27-2295-7146-92CF-4DCE7B001F3F}"/>
              </a:ext>
            </a:extLst>
          </p:cNvPr>
          <p:cNvSpPr>
            <a:spLocks noGrp="1"/>
          </p:cNvSpPr>
          <p:nvPr>
            <p:ph type="sldNum" sz="quarter" idx="10"/>
          </p:nvPr>
        </p:nvSpPr>
        <p:spPr/>
        <p:txBody>
          <a:bodyPr/>
          <a:lstStyle/>
          <a:p>
            <a:fld id="{234755BD-B4AC-9044-BCE4-27904766F8BB}" type="slidenum">
              <a:rPr lang="en-US" smtClean="0"/>
              <a:pPr/>
              <a:t>13</a:t>
            </a:fld>
            <a:endParaRPr lang="en-US" dirty="0"/>
          </a:p>
        </p:txBody>
      </p:sp>
      <p:sp>
        <p:nvSpPr>
          <p:cNvPr id="3" name="Title 2">
            <a:extLst>
              <a:ext uri="{FF2B5EF4-FFF2-40B4-BE49-F238E27FC236}">
                <a16:creationId xmlns:a16="http://schemas.microsoft.com/office/drawing/2014/main" id="{E8DCD884-7F95-1743-8E4D-1854CB200BE4}"/>
              </a:ext>
            </a:extLst>
          </p:cNvPr>
          <p:cNvSpPr>
            <a:spLocks noGrp="1"/>
          </p:cNvSpPr>
          <p:nvPr>
            <p:ph type="title"/>
          </p:nvPr>
        </p:nvSpPr>
        <p:spPr>
          <a:xfrm>
            <a:off x="957942" y="349506"/>
            <a:ext cx="10819528" cy="798177"/>
          </a:xfrm>
        </p:spPr>
        <p:txBody>
          <a:bodyPr/>
          <a:lstStyle/>
          <a:p>
            <a:r>
              <a:rPr lang="en-US" dirty="0">
                <a:latin typeface="+mj-lt"/>
              </a:rPr>
              <a:t>Review Info and Agree to Terms</a:t>
            </a:r>
          </a:p>
        </p:txBody>
      </p:sp>
      <p:sp>
        <p:nvSpPr>
          <p:cNvPr id="4" name="Text Placeholder 3">
            <a:extLst>
              <a:ext uri="{FF2B5EF4-FFF2-40B4-BE49-F238E27FC236}">
                <a16:creationId xmlns:a16="http://schemas.microsoft.com/office/drawing/2014/main" id="{8381EEFC-E61B-5C43-BD12-B859DBE4DB47}"/>
              </a:ext>
            </a:extLst>
          </p:cNvPr>
          <p:cNvSpPr>
            <a:spLocks noGrp="1"/>
          </p:cNvSpPr>
          <p:nvPr>
            <p:ph type="body" sz="quarter" idx="20"/>
          </p:nvPr>
        </p:nvSpPr>
        <p:spPr>
          <a:xfrm>
            <a:off x="662971" y="1453246"/>
            <a:ext cx="4597400" cy="2521403"/>
          </a:xfrm>
        </p:spPr>
        <p:txBody>
          <a:bodyPr/>
          <a:lstStyle/>
          <a:p>
            <a:pPr marL="171450" indent="-171450">
              <a:lnSpc>
                <a:spcPct val="100000"/>
              </a:lnSpc>
              <a:buFont typeface="Arial" panose="020B0604020202020204" pitchFamily="34" charset="0"/>
              <a:buChar char="•"/>
            </a:pPr>
            <a:r>
              <a:rPr lang="en-US" sz="3000" dirty="0">
                <a:latin typeface="+mj-lt"/>
              </a:rPr>
              <a:t>Review and confirm your information.</a:t>
            </a:r>
          </a:p>
          <a:p>
            <a:pPr marL="171450" indent="-171450">
              <a:lnSpc>
                <a:spcPct val="100000"/>
              </a:lnSpc>
              <a:buFont typeface="Arial" panose="020B0604020202020204" pitchFamily="34" charset="0"/>
              <a:buChar char="•"/>
            </a:pPr>
            <a:r>
              <a:rPr lang="en-US" sz="3000" dirty="0">
                <a:latin typeface="+mj-lt"/>
              </a:rPr>
              <a:t>If you need to make a correction, use the “Edit” button within that tile of information.</a:t>
            </a:r>
          </a:p>
          <a:p>
            <a:pPr marL="171450" indent="-171450">
              <a:lnSpc>
                <a:spcPct val="100000"/>
              </a:lnSpc>
              <a:buFont typeface="Arial" panose="020B0604020202020204" pitchFamily="34" charset="0"/>
              <a:buChar char="•"/>
            </a:pPr>
            <a:r>
              <a:rPr lang="en-US" sz="3000" dirty="0">
                <a:latin typeface="+mj-lt"/>
              </a:rPr>
              <a:t>Review and agree to FSA’s terms and conditions.</a:t>
            </a:r>
          </a:p>
          <a:p>
            <a:pPr marL="171450" indent="-171450">
              <a:lnSpc>
                <a:spcPct val="100000"/>
              </a:lnSpc>
              <a:buFont typeface="Arial" panose="020B0604020202020204" pitchFamily="34" charset="0"/>
              <a:buChar char="•"/>
            </a:pPr>
            <a:endParaRPr lang="en-US" sz="2000" dirty="0">
              <a:latin typeface="+mj-lt"/>
            </a:endParaRPr>
          </a:p>
          <a:p>
            <a:pPr marL="171450" indent="-171450">
              <a:lnSpc>
                <a:spcPct val="100000"/>
              </a:lnSpc>
              <a:buFont typeface="Arial" panose="020B0604020202020204" pitchFamily="34" charset="0"/>
              <a:buChar char="•"/>
            </a:pPr>
            <a:endParaRPr lang="en-US" sz="2000" dirty="0">
              <a:latin typeface="+mj-lt"/>
            </a:endParaRPr>
          </a:p>
          <a:p>
            <a:endParaRPr lang="en-US" dirty="0"/>
          </a:p>
        </p:txBody>
      </p:sp>
      <p:pic>
        <p:nvPicPr>
          <p:cNvPr id="5" name="Picture 4" descr="Image of the &quot;Confirm &amp; Verify&quot; page  showing Account Information, Personal Information, Contact Information, and Communication Preference.">
            <a:extLst>
              <a:ext uri="{FF2B5EF4-FFF2-40B4-BE49-F238E27FC236}">
                <a16:creationId xmlns:a16="http://schemas.microsoft.com/office/drawing/2014/main" id="{AC2A53BF-B0F6-4B12-B1B0-E3C2CC918597}"/>
              </a:ext>
            </a:extLst>
          </p:cNvPr>
          <p:cNvPicPr>
            <a:picLocks noChangeAspect="1"/>
          </p:cNvPicPr>
          <p:nvPr/>
        </p:nvPicPr>
        <p:blipFill rotWithShape="1">
          <a:blip r:embed="rId2"/>
          <a:srcRect l="28620" t="-1000" r="38299" b="1000"/>
          <a:stretch/>
        </p:blipFill>
        <p:spPr>
          <a:xfrm>
            <a:off x="6153302" y="1296763"/>
            <a:ext cx="4443941" cy="5313519"/>
          </a:xfrm>
          <a:prstGeom prst="rect">
            <a:avLst/>
          </a:prstGeom>
        </p:spPr>
      </p:pic>
    </p:spTree>
    <p:extLst>
      <p:ext uri="{BB962C8B-B14F-4D97-AF65-F5344CB8AC3E}">
        <p14:creationId xmlns:p14="http://schemas.microsoft.com/office/powerpoint/2010/main" val="1504375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4BF27-2295-7146-92CF-4DCE7B001F3F}"/>
              </a:ext>
            </a:extLst>
          </p:cNvPr>
          <p:cNvSpPr>
            <a:spLocks noGrp="1"/>
          </p:cNvSpPr>
          <p:nvPr>
            <p:ph type="sldNum" sz="quarter" idx="10"/>
          </p:nvPr>
        </p:nvSpPr>
        <p:spPr/>
        <p:txBody>
          <a:bodyPr/>
          <a:lstStyle/>
          <a:p>
            <a:fld id="{234755BD-B4AC-9044-BCE4-27904766F8BB}" type="slidenum">
              <a:rPr lang="en-US" smtClean="0"/>
              <a:pPr/>
              <a:t>14</a:t>
            </a:fld>
            <a:endParaRPr lang="en-US" dirty="0"/>
          </a:p>
        </p:txBody>
      </p:sp>
      <p:sp>
        <p:nvSpPr>
          <p:cNvPr id="3" name="Title 2">
            <a:extLst>
              <a:ext uri="{FF2B5EF4-FFF2-40B4-BE49-F238E27FC236}">
                <a16:creationId xmlns:a16="http://schemas.microsoft.com/office/drawing/2014/main" id="{E8DCD884-7F95-1743-8E4D-1854CB200BE4}"/>
              </a:ext>
            </a:extLst>
          </p:cNvPr>
          <p:cNvSpPr>
            <a:spLocks noGrp="1"/>
          </p:cNvSpPr>
          <p:nvPr>
            <p:ph type="title"/>
          </p:nvPr>
        </p:nvSpPr>
        <p:spPr>
          <a:xfrm>
            <a:off x="957942" y="349506"/>
            <a:ext cx="10819528" cy="798177"/>
          </a:xfrm>
        </p:spPr>
        <p:txBody>
          <a:bodyPr/>
          <a:lstStyle/>
          <a:p>
            <a:r>
              <a:rPr lang="en-US" dirty="0">
                <a:latin typeface="+mj-lt"/>
              </a:rPr>
              <a:t>Verify your contact information</a:t>
            </a:r>
          </a:p>
        </p:txBody>
      </p:sp>
      <p:sp>
        <p:nvSpPr>
          <p:cNvPr id="4" name="Text Placeholder 3">
            <a:extLst>
              <a:ext uri="{FF2B5EF4-FFF2-40B4-BE49-F238E27FC236}">
                <a16:creationId xmlns:a16="http://schemas.microsoft.com/office/drawing/2014/main" id="{8381EEFC-E61B-5C43-BD12-B859DBE4DB47}"/>
              </a:ext>
            </a:extLst>
          </p:cNvPr>
          <p:cNvSpPr>
            <a:spLocks noGrp="1"/>
          </p:cNvSpPr>
          <p:nvPr>
            <p:ph type="body" sz="quarter" idx="20"/>
          </p:nvPr>
        </p:nvSpPr>
        <p:spPr>
          <a:xfrm>
            <a:off x="608541" y="1453246"/>
            <a:ext cx="4597400" cy="2521403"/>
          </a:xfrm>
        </p:spPr>
        <p:txBody>
          <a:bodyPr/>
          <a:lstStyle/>
          <a:p>
            <a:pPr marL="171450" indent="-171450">
              <a:lnSpc>
                <a:spcPct val="100000"/>
              </a:lnSpc>
              <a:buFont typeface="Arial" panose="020B0604020202020204" pitchFamily="34" charset="0"/>
              <a:buChar char="•"/>
              <a:defRPr/>
            </a:pPr>
            <a:r>
              <a:rPr lang="en-US" sz="2500" dirty="0">
                <a:latin typeface="+mj-lt"/>
              </a:rPr>
              <a:t>Only a verified email address OR a verified mobile phone number is required, but if you provided both on previous screens, you MUST verify both on the “Account Recovery” page. </a:t>
            </a:r>
          </a:p>
          <a:p>
            <a:pPr marL="171450" indent="-171450">
              <a:lnSpc>
                <a:spcPct val="100000"/>
              </a:lnSpc>
              <a:buFont typeface="Arial" panose="020B0604020202020204" pitchFamily="34" charset="0"/>
              <a:buChar char="•"/>
              <a:defRPr/>
            </a:pPr>
            <a:r>
              <a:rPr lang="en-US" sz="2500" dirty="0">
                <a:latin typeface="+mj-lt"/>
              </a:rPr>
              <a:t>Select the “Verify My Mobile Phone Number” button to verify your mobile phone number.</a:t>
            </a:r>
          </a:p>
          <a:p>
            <a:pPr marL="171450" indent="-171450">
              <a:lnSpc>
                <a:spcPct val="100000"/>
              </a:lnSpc>
              <a:buFont typeface="Arial" panose="020B0604020202020204" pitchFamily="34" charset="0"/>
              <a:buChar char="•"/>
              <a:defRPr/>
            </a:pPr>
            <a:r>
              <a:rPr lang="en-US" sz="2500" dirty="0">
                <a:latin typeface="+mj-lt"/>
              </a:rPr>
              <a:t>Select the “Verify My Email Address” button to verify your email address. </a:t>
            </a:r>
          </a:p>
          <a:p>
            <a:pPr>
              <a:lnSpc>
                <a:spcPct val="100000"/>
              </a:lnSpc>
            </a:pPr>
            <a:endParaRPr lang="en-US" sz="2000" dirty="0">
              <a:latin typeface="+mj-lt"/>
            </a:endParaRPr>
          </a:p>
          <a:p>
            <a:pPr marL="171450" indent="-171450">
              <a:lnSpc>
                <a:spcPct val="100000"/>
              </a:lnSpc>
              <a:buFont typeface="Arial" panose="020B0604020202020204" pitchFamily="34" charset="0"/>
              <a:buChar char="•"/>
            </a:pPr>
            <a:endParaRPr lang="en-US" sz="2000" dirty="0">
              <a:latin typeface="+mj-lt"/>
            </a:endParaRPr>
          </a:p>
          <a:p>
            <a:endParaRPr lang="en-US" dirty="0"/>
          </a:p>
        </p:txBody>
      </p:sp>
      <p:pic>
        <p:nvPicPr>
          <p:cNvPr id="6" name="Picture 5" descr="Image of the “Verify Your Contact Information” page showing &quot;Verify My Mobile Phone Number&quot; and &quot;Verify My Email Address&quot; buttons.">
            <a:extLst>
              <a:ext uri="{FF2B5EF4-FFF2-40B4-BE49-F238E27FC236}">
                <a16:creationId xmlns:a16="http://schemas.microsoft.com/office/drawing/2014/main" id="{92C54F83-EC3B-4605-89DD-F6474F01ECA5}"/>
              </a:ext>
            </a:extLst>
          </p:cNvPr>
          <p:cNvPicPr>
            <a:picLocks noChangeAspect="1"/>
          </p:cNvPicPr>
          <p:nvPr/>
        </p:nvPicPr>
        <p:blipFill rotWithShape="1">
          <a:blip r:embed="rId2"/>
          <a:srcRect l="9509" r="11257"/>
          <a:stretch/>
        </p:blipFill>
        <p:spPr>
          <a:xfrm>
            <a:off x="5077504" y="1299733"/>
            <a:ext cx="6988629" cy="4258534"/>
          </a:xfrm>
          <a:prstGeom prst="rect">
            <a:avLst/>
          </a:prstGeom>
        </p:spPr>
      </p:pic>
    </p:spTree>
    <p:extLst>
      <p:ext uri="{BB962C8B-B14F-4D97-AF65-F5344CB8AC3E}">
        <p14:creationId xmlns:p14="http://schemas.microsoft.com/office/powerpoint/2010/main" val="42215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4BF27-2295-7146-92CF-4DCE7B001F3F}"/>
              </a:ext>
            </a:extLst>
          </p:cNvPr>
          <p:cNvSpPr>
            <a:spLocks noGrp="1"/>
          </p:cNvSpPr>
          <p:nvPr>
            <p:ph type="sldNum" sz="quarter" idx="10"/>
          </p:nvPr>
        </p:nvSpPr>
        <p:spPr/>
        <p:txBody>
          <a:bodyPr/>
          <a:lstStyle/>
          <a:p>
            <a:fld id="{234755BD-B4AC-9044-BCE4-27904766F8BB}" type="slidenum">
              <a:rPr lang="en-US" smtClean="0"/>
              <a:pPr/>
              <a:t>15</a:t>
            </a:fld>
            <a:endParaRPr lang="en-US" dirty="0"/>
          </a:p>
        </p:txBody>
      </p:sp>
      <p:sp>
        <p:nvSpPr>
          <p:cNvPr id="3" name="Title 2">
            <a:extLst>
              <a:ext uri="{FF2B5EF4-FFF2-40B4-BE49-F238E27FC236}">
                <a16:creationId xmlns:a16="http://schemas.microsoft.com/office/drawing/2014/main" id="{E8DCD884-7F95-1743-8E4D-1854CB200BE4}"/>
              </a:ext>
            </a:extLst>
          </p:cNvPr>
          <p:cNvSpPr>
            <a:spLocks noGrp="1"/>
          </p:cNvSpPr>
          <p:nvPr>
            <p:ph type="title"/>
          </p:nvPr>
        </p:nvSpPr>
        <p:spPr>
          <a:xfrm>
            <a:off x="957942" y="349506"/>
            <a:ext cx="10819528" cy="798177"/>
          </a:xfrm>
        </p:spPr>
        <p:txBody>
          <a:bodyPr/>
          <a:lstStyle/>
          <a:p>
            <a:r>
              <a:rPr lang="en-US" dirty="0">
                <a:latin typeface="+mj-lt"/>
              </a:rPr>
              <a:t>Verify your mobile phone number</a:t>
            </a:r>
          </a:p>
        </p:txBody>
      </p:sp>
      <p:sp>
        <p:nvSpPr>
          <p:cNvPr id="4" name="Text Placeholder 3">
            <a:extLst>
              <a:ext uri="{FF2B5EF4-FFF2-40B4-BE49-F238E27FC236}">
                <a16:creationId xmlns:a16="http://schemas.microsoft.com/office/drawing/2014/main" id="{8381EEFC-E61B-5C43-BD12-B859DBE4DB47}"/>
              </a:ext>
            </a:extLst>
          </p:cNvPr>
          <p:cNvSpPr>
            <a:spLocks noGrp="1"/>
          </p:cNvSpPr>
          <p:nvPr>
            <p:ph type="body" sz="quarter" idx="20"/>
          </p:nvPr>
        </p:nvSpPr>
        <p:spPr>
          <a:xfrm>
            <a:off x="662971" y="1453246"/>
            <a:ext cx="4597400" cy="2521403"/>
          </a:xfrm>
        </p:spPr>
        <p:txBody>
          <a:bodyPr/>
          <a:lstStyle/>
          <a:p>
            <a:pPr marL="171450" indent="-171450">
              <a:lnSpc>
                <a:spcPct val="100000"/>
              </a:lnSpc>
              <a:buFont typeface="Arial" panose="020B0604020202020204" pitchFamily="34" charset="0"/>
              <a:buChar char="•"/>
              <a:defRPr/>
            </a:pPr>
            <a:r>
              <a:rPr lang="en-US" sz="2000" dirty="0">
                <a:latin typeface="+mj-lt"/>
              </a:rPr>
              <a:t>After selecting the “Verify My Mobile Phone Number” button, you will be sent a text message with the six-digit numerical secure code.</a:t>
            </a:r>
          </a:p>
          <a:p>
            <a:pPr marL="171450" indent="-171450">
              <a:lnSpc>
                <a:spcPct val="100000"/>
              </a:lnSpc>
              <a:buFont typeface="Arial" panose="020B0604020202020204" pitchFamily="34" charset="0"/>
              <a:buChar char="•"/>
              <a:defRPr/>
            </a:pPr>
            <a:r>
              <a:rPr lang="en-US" sz="2000" dirty="0">
                <a:latin typeface="+mj-lt"/>
              </a:rPr>
              <a:t>Enter your secure code in the “Verify Your Mobile Phone Number” modal and select “Continue”. </a:t>
            </a:r>
          </a:p>
          <a:p>
            <a:pPr marL="171450" indent="-171450">
              <a:lnSpc>
                <a:spcPct val="100000"/>
              </a:lnSpc>
              <a:buFont typeface="Arial" panose="020B0604020202020204" pitchFamily="34" charset="0"/>
              <a:buChar char="•"/>
              <a:defRPr/>
            </a:pPr>
            <a:r>
              <a:rPr lang="en-US" sz="2000" dirty="0">
                <a:latin typeface="+mj-lt"/>
              </a:rPr>
              <a:t>Once you verify your mobile phone number, you can use it to log in, unlock your account, retrieve your username, or reset your password.</a:t>
            </a:r>
          </a:p>
          <a:p>
            <a:pPr marL="171450" indent="-171450">
              <a:lnSpc>
                <a:spcPct val="100000"/>
              </a:lnSpc>
              <a:buFont typeface="Arial" panose="020B0604020202020204" pitchFamily="34" charset="0"/>
              <a:buChar char="•"/>
              <a:defRPr/>
            </a:pPr>
            <a:r>
              <a:rPr lang="en-US" sz="2000" dirty="0">
                <a:latin typeface="+mj-lt"/>
              </a:rPr>
              <a:t>NOTE: You MUST verify your information before continuing. </a:t>
            </a:r>
          </a:p>
          <a:p>
            <a:pPr marL="171450" indent="-171450">
              <a:lnSpc>
                <a:spcPct val="100000"/>
              </a:lnSpc>
              <a:buFont typeface="Arial" panose="020B0604020202020204" pitchFamily="34" charset="0"/>
              <a:buChar char="•"/>
              <a:defRPr/>
            </a:pPr>
            <a:endParaRPr lang="en-US" sz="2000" dirty="0">
              <a:latin typeface="+mj-lt"/>
            </a:endParaRPr>
          </a:p>
          <a:p>
            <a:pPr>
              <a:lnSpc>
                <a:spcPct val="100000"/>
              </a:lnSpc>
            </a:pPr>
            <a:endParaRPr lang="en-US" sz="2000" dirty="0">
              <a:latin typeface="+mj-lt"/>
            </a:endParaRPr>
          </a:p>
          <a:p>
            <a:pPr marL="171450" indent="-171450">
              <a:lnSpc>
                <a:spcPct val="100000"/>
              </a:lnSpc>
              <a:buFont typeface="Arial" panose="020B0604020202020204" pitchFamily="34" charset="0"/>
              <a:buChar char="•"/>
            </a:pPr>
            <a:endParaRPr lang="en-US" sz="2000" dirty="0">
              <a:latin typeface="+mj-lt"/>
            </a:endParaRPr>
          </a:p>
          <a:p>
            <a:endParaRPr lang="en-US" dirty="0"/>
          </a:p>
        </p:txBody>
      </p:sp>
      <p:grpSp>
        <p:nvGrpSpPr>
          <p:cNvPr id="8" name="Group 7" descr="Image of the “Verify Your Mobile Phone Number” modal with the “Enter your secure code below” box circled. Image of a sample text message showing the secure code.">
            <a:extLst>
              <a:ext uri="{FF2B5EF4-FFF2-40B4-BE49-F238E27FC236}">
                <a16:creationId xmlns:a16="http://schemas.microsoft.com/office/drawing/2014/main" id="{AC2EC506-CE8F-4D35-BE78-84708568134E}"/>
              </a:ext>
            </a:extLst>
          </p:cNvPr>
          <p:cNvGrpSpPr/>
          <p:nvPr/>
        </p:nvGrpSpPr>
        <p:grpSpPr>
          <a:xfrm>
            <a:off x="5345942" y="1286017"/>
            <a:ext cx="6183087" cy="5135773"/>
            <a:chOff x="5345942" y="1286017"/>
            <a:chExt cx="6183087" cy="5135773"/>
          </a:xfrm>
        </p:grpSpPr>
        <p:sp>
          <p:nvSpPr>
            <p:cNvPr id="9" name="TextBox 10">
              <a:extLst>
                <a:ext uri="{FF2B5EF4-FFF2-40B4-BE49-F238E27FC236}">
                  <a16:creationId xmlns:a16="http://schemas.microsoft.com/office/drawing/2014/main" id="{C1D01D07-F79B-4D33-BACC-F433D4E0159E}"/>
                </a:ext>
              </a:extLst>
            </p:cNvPr>
            <p:cNvSpPr txBox="1">
              <a:spLocks noChangeArrowheads="1"/>
            </p:cNvSpPr>
            <p:nvPr/>
          </p:nvSpPr>
          <p:spPr bwMode="auto">
            <a:xfrm>
              <a:off x="5417498" y="4902256"/>
              <a:ext cx="3911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b="1" dirty="0">
                  <a:solidFill>
                    <a:schemeClr val="bg1"/>
                  </a:solidFill>
                </a:rPr>
                <a:t>Text Message With Your Secure Code</a:t>
              </a:r>
            </a:p>
          </p:txBody>
        </p:sp>
        <p:pic>
          <p:nvPicPr>
            <p:cNvPr id="5" name="Picture 4">
              <a:extLst>
                <a:ext uri="{FF2B5EF4-FFF2-40B4-BE49-F238E27FC236}">
                  <a16:creationId xmlns:a16="http://schemas.microsoft.com/office/drawing/2014/main" id="{6B48D1CF-C545-4F5E-96F7-69C42AEF8ACB}"/>
                </a:ext>
              </a:extLst>
            </p:cNvPr>
            <p:cNvPicPr>
              <a:picLocks noChangeAspect="1"/>
            </p:cNvPicPr>
            <p:nvPr/>
          </p:nvPicPr>
          <p:blipFill rotWithShape="1">
            <a:blip r:embed="rId2"/>
            <a:srcRect l="10021" r="6906"/>
            <a:stretch/>
          </p:blipFill>
          <p:spPr>
            <a:xfrm>
              <a:off x="5345942" y="1286017"/>
              <a:ext cx="6183087" cy="3544410"/>
            </a:xfrm>
            <a:prstGeom prst="rect">
              <a:avLst/>
            </a:prstGeom>
          </p:spPr>
        </p:pic>
        <p:pic>
          <p:nvPicPr>
            <p:cNvPr id="7" name="Picture 6">
              <a:extLst>
                <a:ext uri="{FF2B5EF4-FFF2-40B4-BE49-F238E27FC236}">
                  <a16:creationId xmlns:a16="http://schemas.microsoft.com/office/drawing/2014/main" id="{91FF08B7-636B-4890-A2C0-5466C8CF7524}"/>
                </a:ext>
              </a:extLst>
            </p:cNvPr>
            <p:cNvPicPr>
              <a:picLocks noChangeAspect="1"/>
            </p:cNvPicPr>
            <p:nvPr/>
          </p:nvPicPr>
          <p:blipFill>
            <a:blip r:embed="rId3"/>
            <a:stretch>
              <a:fillRect/>
            </a:stretch>
          </p:blipFill>
          <p:spPr>
            <a:xfrm>
              <a:off x="6670084" y="5312222"/>
              <a:ext cx="2731245" cy="1109568"/>
            </a:xfrm>
            <a:prstGeom prst="rect">
              <a:avLst/>
            </a:prstGeom>
          </p:spPr>
        </p:pic>
        <p:sp>
          <p:nvSpPr>
            <p:cNvPr id="10" name="Oval 9">
              <a:extLst>
                <a:ext uri="{FF2B5EF4-FFF2-40B4-BE49-F238E27FC236}">
                  <a16:creationId xmlns:a16="http://schemas.microsoft.com/office/drawing/2014/main" id="{B2852FB5-BE99-4BC8-B2AC-B230574B721D}"/>
                </a:ext>
              </a:extLst>
            </p:cNvPr>
            <p:cNvSpPr/>
            <p:nvPr/>
          </p:nvSpPr>
          <p:spPr>
            <a:xfrm>
              <a:off x="7245958" y="5547353"/>
              <a:ext cx="702130" cy="2564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9ED093F-C4A4-418C-99D0-FF68CB539C4C}"/>
                </a:ext>
              </a:extLst>
            </p:cNvPr>
            <p:cNvSpPr/>
            <p:nvPr/>
          </p:nvSpPr>
          <p:spPr>
            <a:xfrm>
              <a:off x="7245958" y="2416629"/>
              <a:ext cx="2155371" cy="5061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2A176CCD-5436-4133-9A9B-890FDC420CDC}"/>
                </a:ext>
              </a:extLst>
            </p:cNvPr>
            <p:cNvCxnSpPr>
              <a:cxnSpLocks/>
              <a:stCxn id="10" idx="0"/>
            </p:cNvCxnSpPr>
            <p:nvPr/>
          </p:nvCxnSpPr>
          <p:spPr>
            <a:xfrm flipV="1">
              <a:off x="7597023" y="2922815"/>
              <a:ext cx="304198" cy="26245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560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4BF27-2295-7146-92CF-4DCE7B001F3F}"/>
              </a:ext>
            </a:extLst>
          </p:cNvPr>
          <p:cNvSpPr>
            <a:spLocks noGrp="1"/>
          </p:cNvSpPr>
          <p:nvPr>
            <p:ph type="sldNum" sz="quarter" idx="10"/>
          </p:nvPr>
        </p:nvSpPr>
        <p:spPr/>
        <p:txBody>
          <a:bodyPr/>
          <a:lstStyle/>
          <a:p>
            <a:fld id="{234755BD-B4AC-9044-BCE4-27904766F8BB}" type="slidenum">
              <a:rPr lang="en-US" smtClean="0"/>
              <a:pPr/>
              <a:t>16</a:t>
            </a:fld>
            <a:endParaRPr lang="en-US" dirty="0"/>
          </a:p>
        </p:txBody>
      </p:sp>
      <p:sp>
        <p:nvSpPr>
          <p:cNvPr id="3" name="Title 2">
            <a:extLst>
              <a:ext uri="{FF2B5EF4-FFF2-40B4-BE49-F238E27FC236}">
                <a16:creationId xmlns:a16="http://schemas.microsoft.com/office/drawing/2014/main" id="{E8DCD884-7F95-1743-8E4D-1854CB200BE4}"/>
              </a:ext>
            </a:extLst>
          </p:cNvPr>
          <p:cNvSpPr>
            <a:spLocks noGrp="1"/>
          </p:cNvSpPr>
          <p:nvPr>
            <p:ph type="title"/>
          </p:nvPr>
        </p:nvSpPr>
        <p:spPr>
          <a:xfrm>
            <a:off x="957942" y="349506"/>
            <a:ext cx="10819528" cy="798177"/>
          </a:xfrm>
        </p:spPr>
        <p:txBody>
          <a:bodyPr/>
          <a:lstStyle/>
          <a:p>
            <a:r>
              <a:rPr lang="en-US" dirty="0">
                <a:latin typeface="+mj-lt"/>
              </a:rPr>
              <a:t>Verify your Email address</a:t>
            </a:r>
          </a:p>
        </p:txBody>
      </p:sp>
      <p:sp>
        <p:nvSpPr>
          <p:cNvPr id="4" name="Text Placeholder 3">
            <a:extLst>
              <a:ext uri="{FF2B5EF4-FFF2-40B4-BE49-F238E27FC236}">
                <a16:creationId xmlns:a16="http://schemas.microsoft.com/office/drawing/2014/main" id="{8381EEFC-E61B-5C43-BD12-B859DBE4DB47}"/>
              </a:ext>
            </a:extLst>
          </p:cNvPr>
          <p:cNvSpPr>
            <a:spLocks noGrp="1"/>
          </p:cNvSpPr>
          <p:nvPr>
            <p:ph type="body" sz="quarter" idx="20"/>
          </p:nvPr>
        </p:nvSpPr>
        <p:spPr>
          <a:xfrm>
            <a:off x="662971" y="1061350"/>
            <a:ext cx="4597400" cy="2521403"/>
          </a:xfrm>
        </p:spPr>
        <p:txBody>
          <a:bodyPr/>
          <a:lstStyle/>
          <a:p>
            <a:pPr>
              <a:lnSpc>
                <a:spcPct val="100000"/>
              </a:lnSpc>
              <a:defRPr/>
            </a:pPr>
            <a:endParaRPr lang="en-US" sz="2000" dirty="0">
              <a:latin typeface="+mj-lt"/>
            </a:endParaRPr>
          </a:p>
          <a:p>
            <a:pPr marL="171450" indent="-171450">
              <a:lnSpc>
                <a:spcPct val="100000"/>
              </a:lnSpc>
              <a:buFont typeface="Arial" panose="020B0604020202020204" pitchFamily="34" charset="0"/>
              <a:buChar char="•"/>
              <a:defRPr/>
            </a:pPr>
            <a:r>
              <a:rPr lang="en-US" sz="2300" dirty="0">
                <a:latin typeface="+mj-lt"/>
              </a:rPr>
              <a:t>After selecting the “Verify My Email Address” button, you will be sent an email with the six-digit numerical secure code.</a:t>
            </a:r>
          </a:p>
          <a:p>
            <a:pPr marL="171450" indent="-171450">
              <a:lnSpc>
                <a:spcPct val="100000"/>
              </a:lnSpc>
              <a:buFont typeface="Arial" panose="020B0604020202020204" pitchFamily="34" charset="0"/>
              <a:buChar char="•"/>
              <a:defRPr/>
            </a:pPr>
            <a:r>
              <a:rPr lang="en-US" sz="2300" dirty="0">
                <a:latin typeface="+mj-lt"/>
              </a:rPr>
              <a:t>Enter your secure code in the “Verify Your Email Address” modal and select “Continue”. </a:t>
            </a:r>
          </a:p>
          <a:p>
            <a:pPr marL="171450" indent="-171450">
              <a:lnSpc>
                <a:spcPct val="100000"/>
              </a:lnSpc>
              <a:buFont typeface="Arial" panose="020B0604020202020204" pitchFamily="34" charset="0"/>
              <a:buChar char="•"/>
              <a:defRPr/>
            </a:pPr>
            <a:r>
              <a:rPr lang="en-US" sz="2300" dirty="0">
                <a:latin typeface="+mj-lt"/>
              </a:rPr>
              <a:t>Once you verify your email, you can use it to log in, unlock your account, retrieve your username, or reset your password. </a:t>
            </a:r>
          </a:p>
          <a:p>
            <a:pPr marL="171450" indent="-171450">
              <a:lnSpc>
                <a:spcPct val="100000"/>
              </a:lnSpc>
              <a:buFont typeface="Arial" panose="020B0604020202020204" pitchFamily="34" charset="0"/>
              <a:buChar char="•"/>
              <a:defRPr/>
            </a:pPr>
            <a:r>
              <a:rPr lang="en-US" sz="2300" dirty="0">
                <a:latin typeface="+mj-lt"/>
              </a:rPr>
              <a:t>NOTE: You MUST verify your information before continuing. </a:t>
            </a:r>
            <a:endParaRPr lang="en-US" sz="2000" dirty="0">
              <a:latin typeface="+mj-lt"/>
            </a:endParaRPr>
          </a:p>
          <a:p>
            <a:endParaRPr lang="en-US" dirty="0"/>
          </a:p>
        </p:txBody>
      </p:sp>
      <p:grpSp>
        <p:nvGrpSpPr>
          <p:cNvPr id="10" name="Group 9" descr="Image of the “Verify Your Email Address” modal with the “Enter your secure code below” box circled. Image of a sample email showing the secure code.">
            <a:extLst>
              <a:ext uri="{FF2B5EF4-FFF2-40B4-BE49-F238E27FC236}">
                <a16:creationId xmlns:a16="http://schemas.microsoft.com/office/drawing/2014/main" id="{52C23DCD-1543-4C89-A2F7-729F96068C8C}"/>
              </a:ext>
            </a:extLst>
          </p:cNvPr>
          <p:cNvGrpSpPr/>
          <p:nvPr/>
        </p:nvGrpSpPr>
        <p:grpSpPr>
          <a:xfrm>
            <a:off x="6367706" y="1147683"/>
            <a:ext cx="5671523" cy="5634117"/>
            <a:chOff x="6367706" y="1147683"/>
            <a:chExt cx="5671523" cy="5634117"/>
          </a:xfrm>
        </p:grpSpPr>
        <p:sp>
          <p:nvSpPr>
            <p:cNvPr id="21" name="TextBox 10">
              <a:extLst>
                <a:ext uri="{FF2B5EF4-FFF2-40B4-BE49-F238E27FC236}">
                  <a16:creationId xmlns:a16="http://schemas.microsoft.com/office/drawing/2014/main" id="{E44B32CE-571B-464D-9A90-494136C05C04}"/>
                </a:ext>
              </a:extLst>
            </p:cNvPr>
            <p:cNvSpPr txBox="1">
              <a:spLocks noChangeArrowheads="1"/>
            </p:cNvSpPr>
            <p:nvPr/>
          </p:nvSpPr>
          <p:spPr bwMode="auto">
            <a:xfrm>
              <a:off x="7181883" y="4573991"/>
              <a:ext cx="4169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b="1" dirty="0">
                  <a:solidFill>
                    <a:schemeClr val="bg1"/>
                  </a:solidFill>
                </a:rPr>
                <a:t>Email With Your Secure Code</a:t>
              </a:r>
            </a:p>
          </p:txBody>
        </p:sp>
        <p:pic>
          <p:nvPicPr>
            <p:cNvPr id="6" name="Picture 5">
              <a:extLst>
                <a:ext uri="{FF2B5EF4-FFF2-40B4-BE49-F238E27FC236}">
                  <a16:creationId xmlns:a16="http://schemas.microsoft.com/office/drawing/2014/main" id="{2D37344F-8503-46E5-9F2F-E7D43ED72916}"/>
                </a:ext>
              </a:extLst>
            </p:cNvPr>
            <p:cNvPicPr>
              <a:picLocks noChangeAspect="1"/>
            </p:cNvPicPr>
            <p:nvPr/>
          </p:nvPicPr>
          <p:blipFill>
            <a:blip r:embed="rId2"/>
            <a:stretch>
              <a:fillRect/>
            </a:stretch>
          </p:blipFill>
          <p:spPr>
            <a:xfrm>
              <a:off x="7768929" y="4959436"/>
              <a:ext cx="3716548" cy="1822364"/>
            </a:xfrm>
            <a:prstGeom prst="rect">
              <a:avLst/>
            </a:prstGeom>
          </p:spPr>
        </p:pic>
        <p:pic>
          <p:nvPicPr>
            <p:cNvPr id="8" name="Picture 7">
              <a:extLst>
                <a:ext uri="{FF2B5EF4-FFF2-40B4-BE49-F238E27FC236}">
                  <a16:creationId xmlns:a16="http://schemas.microsoft.com/office/drawing/2014/main" id="{52132A30-EFA0-4015-BD70-DD9A0157019E}"/>
                </a:ext>
              </a:extLst>
            </p:cNvPr>
            <p:cNvPicPr>
              <a:picLocks noChangeAspect="1"/>
            </p:cNvPicPr>
            <p:nvPr/>
          </p:nvPicPr>
          <p:blipFill rotWithShape="1">
            <a:blip r:embed="rId3"/>
            <a:srcRect l="10206" t="-942" r="30195" b="24497"/>
            <a:stretch/>
          </p:blipFill>
          <p:spPr>
            <a:xfrm>
              <a:off x="6367706" y="1147683"/>
              <a:ext cx="5671523" cy="3426308"/>
            </a:xfrm>
            <a:prstGeom prst="rect">
              <a:avLst/>
            </a:prstGeom>
          </p:spPr>
        </p:pic>
        <p:sp>
          <p:nvSpPr>
            <p:cNvPr id="13" name="Oval 12">
              <a:extLst>
                <a:ext uri="{FF2B5EF4-FFF2-40B4-BE49-F238E27FC236}">
                  <a16:creationId xmlns:a16="http://schemas.microsoft.com/office/drawing/2014/main" id="{1753DF5A-0699-43DD-B0F7-CBBE2F32B053}"/>
                </a:ext>
              </a:extLst>
            </p:cNvPr>
            <p:cNvSpPr/>
            <p:nvPr/>
          </p:nvSpPr>
          <p:spPr>
            <a:xfrm>
              <a:off x="8667848" y="2519102"/>
              <a:ext cx="2817628" cy="5156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B3CE759A-D1CA-43C8-9784-F240E1EB399B}"/>
                </a:ext>
              </a:extLst>
            </p:cNvPr>
            <p:cNvCxnSpPr>
              <a:cxnSpLocks/>
              <a:endCxn id="13" idx="3"/>
            </p:cNvCxnSpPr>
            <p:nvPr/>
          </p:nvCxnSpPr>
          <p:spPr>
            <a:xfrm flipV="1">
              <a:off x="8110701" y="2959262"/>
              <a:ext cx="969779" cy="26959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3DBB250-8B2B-43BE-BCDE-77EB58C380D5}"/>
                </a:ext>
              </a:extLst>
            </p:cNvPr>
            <p:cNvSpPr/>
            <p:nvPr/>
          </p:nvSpPr>
          <p:spPr>
            <a:xfrm>
              <a:off x="7854105" y="5650535"/>
              <a:ext cx="517666" cy="1950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5783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4BF27-2295-7146-92CF-4DCE7B001F3F}"/>
              </a:ext>
            </a:extLst>
          </p:cNvPr>
          <p:cNvSpPr>
            <a:spLocks noGrp="1"/>
          </p:cNvSpPr>
          <p:nvPr>
            <p:ph type="sldNum" sz="quarter" idx="10"/>
          </p:nvPr>
        </p:nvSpPr>
        <p:spPr/>
        <p:txBody>
          <a:bodyPr/>
          <a:lstStyle/>
          <a:p>
            <a:fld id="{234755BD-B4AC-9044-BCE4-27904766F8BB}" type="slidenum">
              <a:rPr lang="en-US" smtClean="0"/>
              <a:pPr/>
              <a:t>17</a:t>
            </a:fld>
            <a:endParaRPr lang="en-US" dirty="0"/>
          </a:p>
        </p:txBody>
      </p:sp>
      <p:sp>
        <p:nvSpPr>
          <p:cNvPr id="3" name="Title 2">
            <a:extLst>
              <a:ext uri="{FF2B5EF4-FFF2-40B4-BE49-F238E27FC236}">
                <a16:creationId xmlns:a16="http://schemas.microsoft.com/office/drawing/2014/main" id="{E8DCD884-7F95-1743-8E4D-1854CB200BE4}"/>
              </a:ext>
            </a:extLst>
          </p:cNvPr>
          <p:cNvSpPr>
            <a:spLocks noGrp="1"/>
          </p:cNvSpPr>
          <p:nvPr>
            <p:ph type="title"/>
          </p:nvPr>
        </p:nvSpPr>
        <p:spPr>
          <a:xfrm>
            <a:off x="957942" y="407562"/>
            <a:ext cx="10819528" cy="798177"/>
          </a:xfrm>
        </p:spPr>
        <p:txBody>
          <a:bodyPr/>
          <a:lstStyle/>
          <a:p>
            <a:r>
              <a:rPr lang="en-US" dirty="0">
                <a:latin typeface="+mj-lt"/>
              </a:rPr>
              <a:t>Your account is created!</a:t>
            </a:r>
          </a:p>
        </p:txBody>
      </p:sp>
      <p:sp>
        <p:nvSpPr>
          <p:cNvPr id="4" name="Text Placeholder 3">
            <a:extLst>
              <a:ext uri="{FF2B5EF4-FFF2-40B4-BE49-F238E27FC236}">
                <a16:creationId xmlns:a16="http://schemas.microsoft.com/office/drawing/2014/main" id="{8381EEFC-E61B-5C43-BD12-B859DBE4DB47}"/>
              </a:ext>
            </a:extLst>
          </p:cNvPr>
          <p:cNvSpPr>
            <a:spLocks noGrp="1"/>
          </p:cNvSpPr>
          <p:nvPr>
            <p:ph type="body" sz="quarter" idx="20"/>
          </p:nvPr>
        </p:nvSpPr>
        <p:spPr>
          <a:xfrm>
            <a:off x="662970" y="1453246"/>
            <a:ext cx="5179692" cy="2521403"/>
          </a:xfrm>
        </p:spPr>
        <p:txBody>
          <a:bodyPr/>
          <a:lstStyle/>
          <a:p>
            <a:pPr marL="171450" indent="-171450">
              <a:lnSpc>
                <a:spcPct val="100000"/>
              </a:lnSpc>
              <a:spcAft>
                <a:spcPts val="0"/>
              </a:spcAft>
              <a:buFont typeface="Arial" panose="020B0604020202020204" pitchFamily="34" charset="0"/>
              <a:buChar char="•"/>
              <a:defRPr/>
            </a:pPr>
            <a:r>
              <a:rPr lang="en-US" sz="1900" dirty="0">
                <a:latin typeface="+mn-lt"/>
              </a:rPr>
              <a:t>If you provided an email address, you’ll receive a confirmation email.</a:t>
            </a:r>
          </a:p>
          <a:p>
            <a:pPr>
              <a:lnSpc>
                <a:spcPct val="100000"/>
              </a:lnSpc>
              <a:spcAft>
                <a:spcPts val="0"/>
              </a:spcAft>
              <a:defRPr/>
            </a:pPr>
            <a:r>
              <a:rPr lang="en-US" sz="1900" b="1" dirty="0">
                <a:latin typeface="+mn-lt"/>
              </a:rPr>
              <a:t>Using Your Account Username and Password</a:t>
            </a:r>
          </a:p>
          <a:p>
            <a:pPr marL="171450" indent="-171450">
              <a:lnSpc>
                <a:spcPct val="100000"/>
              </a:lnSpc>
              <a:spcAft>
                <a:spcPts val="0"/>
              </a:spcAft>
              <a:buFont typeface="Arial" panose="020B0604020202020204" pitchFamily="34" charset="0"/>
              <a:buChar char="•"/>
              <a:defRPr/>
            </a:pPr>
            <a:r>
              <a:rPr lang="en-US" sz="1900" dirty="0">
                <a:latin typeface="+mn-lt"/>
              </a:rPr>
              <a:t>You can immediately use your account username and password to sign an original (first-time) FAFSA form.</a:t>
            </a:r>
          </a:p>
          <a:p>
            <a:pPr marL="171450" indent="-171450">
              <a:lnSpc>
                <a:spcPct val="100000"/>
              </a:lnSpc>
              <a:spcAft>
                <a:spcPts val="0"/>
              </a:spcAft>
              <a:buFont typeface="Arial" panose="020B0604020202020204" pitchFamily="34" charset="0"/>
              <a:buChar char="•"/>
              <a:defRPr/>
            </a:pPr>
            <a:r>
              <a:rPr lang="en-US" sz="1900" dirty="0">
                <a:latin typeface="+mn-lt"/>
              </a:rPr>
              <a:t>Your info will be sent to the Social Security Administration (SSA) for confirmation.</a:t>
            </a:r>
          </a:p>
          <a:p>
            <a:pPr marL="171450" indent="-171450">
              <a:lnSpc>
                <a:spcPct val="100000"/>
              </a:lnSpc>
              <a:spcAft>
                <a:spcPts val="0"/>
              </a:spcAft>
              <a:buFont typeface="Arial" panose="020B0604020202020204" pitchFamily="34" charset="0"/>
              <a:buChar char="•"/>
              <a:defRPr/>
            </a:pPr>
            <a:r>
              <a:rPr lang="en-US" sz="1900" dirty="0">
                <a:latin typeface="+mn-lt"/>
              </a:rPr>
              <a:t>SSA review will take 1–3 days.</a:t>
            </a:r>
          </a:p>
          <a:p>
            <a:pPr marL="171450" indent="-171450">
              <a:lnSpc>
                <a:spcPct val="100000"/>
              </a:lnSpc>
              <a:spcAft>
                <a:spcPts val="0"/>
              </a:spcAft>
              <a:buFont typeface="Arial" panose="020B0604020202020204" pitchFamily="34" charset="0"/>
              <a:buChar char="•"/>
              <a:defRPr/>
            </a:pPr>
            <a:r>
              <a:rPr lang="en-US" sz="1900" dirty="0">
                <a:latin typeface="+mn-lt"/>
              </a:rPr>
              <a:t>Until your info is verified, you won’t be able to take certain actions, such as correcting your FAFSA</a:t>
            </a:r>
            <a:r>
              <a:rPr lang="en-US" sz="1900" baseline="30000" dirty="0">
                <a:latin typeface="+mn-lt"/>
              </a:rPr>
              <a:t> </a:t>
            </a:r>
            <a:r>
              <a:rPr lang="en-US" sz="1900" dirty="0">
                <a:latin typeface="+mn-lt"/>
              </a:rPr>
              <a:t>form, submitting a FAFSA Renewal, or signing forms such as the </a:t>
            </a:r>
            <a:r>
              <a:rPr lang="en-US" sz="1900" i="1" dirty="0">
                <a:latin typeface="+mn-lt"/>
              </a:rPr>
              <a:t>Income-Driven Repayment Plan Request </a:t>
            </a:r>
            <a:r>
              <a:rPr lang="en-US" sz="1900" dirty="0">
                <a:latin typeface="+mn-lt"/>
              </a:rPr>
              <a:t>and </a:t>
            </a:r>
            <a:r>
              <a:rPr lang="en-US" sz="1900" i="1" dirty="0">
                <a:latin typeface="+mn-lt"/>
              </a:rPr>
              <a:t>Direct Consolidation Loan Application</a:t>
            </a:r>
            <a:r>
              <a:rPr lang="en-US" sz="1900" dirty="0">
                <a:latin typeface="+mn-lt"/>
              </a:rPr>
              <a:t>. </a:t>
            </a:r>
          </a:p>
          <a:p>
            <a:pPr>
              <a:lnSpc>
                <a:spcPct val="100000"/>
              </a:lnSpc>
              <a:spcAft>
                <a:spcPts val="0"/>
              </a:spcAft>
            </a:pPr>
            <a:endParaRPr lang="en-US" sz="1800" dirty="0">
              <a:latin typeface="+mj-lt"/>
            </a:endParaRPr>
          </a:p>
          <a:p>
            <a:pPr marL="171450" indent="-171450">
              <a:lnSpc>
                <a:spcPct val="100000"/>
              </a:lnSpc>
              <a:spcAft>
                <a:spcPts val="0"/>
              </a:spcAft>
              <a:buFont typeface="Arial" panose="020B0604020202020204" pitchFamily="34" charset="0"/>
              <a:buChar char="•"/>
            </a:pPr>
            <a:endParaRPr lang="en-US" sz="2000" dirty="0">
              <a:latin typeface="+mj-lt"/>
            </a:endParaRPr>
          </a:p>
          <a:p>
            <a:endParaRPr lang="en-US" dirty="0"/>
          </a:p>
        </p:txBody>
      </p:sp>
      <p:pic>
        <p:nvPicPr>
          <p:cNvPr id="5" name="Picture 4" descr="Image of the “Your Account Was Successfully Created” modal.">
            <a:extLst>
              <a:ext uri="{FF2B5EF4-FFF2-40B4-BE49-F238E27FC236}">
                <a16:creationId xmlns:a16="http://schemas.microsoft.com/office/drawing/2014/main" id="{41A1DE01-E6B5-4288-B990-79E8652D1A0F}"/>
              </a:ext>
            </a:extLst>
          </p:cNvPr>
          <p:cNvPicPr>
            <a:picLocks noChangeAspect="1"/>
          </p:cNvPicPr>
          <p:nvPr/>
        </p:nvPicPr>
        <p:blipFill rotWithShape="1">
          <a:blip r:embed="rId2"/>
          <a:srcRect l="14209" r="24737" b="2497"/>
          <a:stretch/>
        </p:blipFill>
        <p:spPr>
          <a:xfrm>
            <a:off x="5842662" y="1699167"/>
            <a:ext cx="6266908" cy="4843147"/>
          </a:xfrm>
          <a:prstGeom prst="rect">
            <a:avLst/>
          </a:prstGeom>
        </p:spPr>
      </p:pic>
    </p:spTree>
    <p:extLst>
      <p:ext uri="{BB962C8B-B14F-4D97-AF65-F5344CB8AC3E}">
        <p14:creationId xmlns:p14="http://schemas.microsoft.com/office/powerpoint/2010/main" val="3954790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94C18-C87F-9B48-8FA1-AEE29C28D7A5}"/>
              </a:ext>
            </a:extLst>
          </p:cNvPr>
          <p:cNvSpPr>
            <a:spLocks noGrp="1"/>
          </p:cNvSpPr>
          <p:nvPr>
            <p:ph type="sldNum" sz="quarter" idx="10"/>
          </p:nvPr>
        </p:nvSpPr>
        <p:spPr/>
        <p:txBody>
          <a:bodyPr/>
          <a:lstStyle/>
          <a:p>
            <a:fld id="{234755BD-B4AC-9044-BCE4-27904766F8BB}" type="slidenum">
              <a:rPr lang="en-US" smtClean="0"/>
              <a:pPr/>
              <a:t>18</a:t>
            </a:fld>
            <a:endParaRPr lang="en-US" dirty="0"/>
          </a:p>
        </p:txBody>
      </p:sp>
      <p:sp>
        <p:nvSpPr>
          <p:cNvPr id="3" name="Title 2">
            <a:extLst>
              <a:ext uri="{FF2B5EF4-FFF2-40B4-BE49-F238E27FC236}">
                <a16:creationId xmlns:a16="http://schemas.microsoft.com/office/drawing/2014/main" id="{FF8095B9-5065-9146-BCD2-C00C25F1DF8A}"/>
              </a:ext>
            </a:extLst>
          </p:cNvPr>
          <p:cNvSpPr>
            <a:spLocks noGrp="1"/>
          </p:cNvSpPr>
          <p:nvPr>
            <p:ph type="title"/>
          </p:nvPr>
        </p:nvSpPr>
        <p:spPr>
          <a:xfrm>
            <a:off x="912571" y="407562"/>
            <a:ext cx="10794580" cy="798177"/>
          </a:xfrm>
        </p:spPr>
        <p:txBody>
          <a:bodyPr/>
          <a:lstStyle/>
          <a:p>
            <a:r>
              <a:rPr lang="en-US" altLang="en-US" dirty="0">
                <a:latin typeface="Arial" charset="0"/>
                <a:cs typeface="Arial" charset="0"/>
              </a:rPr>
              <a:t>Social security administration (ssa) matching</a:t>
            </a:r>
            <a:endParaRPr lang="en-US" dirty="0"/>
          </a:p>
        </p:txBody>
      </p:sp>
      <p:sp>
        <p:nvSpPr>
          <p:cNvPr id="4" name="Text Placeholder 3">
            <a:extLst>
              <a:ext uri="{FF2B5EF4-FFF2-40B4-BE49-F238E27FC236}">
                <a16:creationId xmlns:a16="http://schemas.microsoft.com/office/drawing/2014/main" id="{8C054D3C-AA30-EB48-8868-C3357CA52C6B}"/>
              </a:ext>
            </a:extLst>
          </p:cNvPr>
          <p:cNvSpPr>
            <a:spLocks noGrp="1"/>
          </p:cNvSpPr>
          <p:nvPr>
            <p:ph type="body" sz="quarter" idx="20"/>
          </p:nvPr>
        </p:nvSpPr>
        <p:spPr>
          <a:xfrm>
            <a:off x="484849" y="1453768"/>
            <a:ext cx="5944979" cy="4996670"/>
          </a:xfrm>
        </p:spPr>
        <p:txBody>
          <a:bodyPr/>
          <a:lstStyle/>
          <a:p>
            <a:pPr marL="171450" indent="-171450">
              <a:lnSpc>
                <a:spcPct val="100000"/>
              </a:lnSpc>
              <a:buFont typeface="Arial" panose="020B0604020202020204" pitchFamily="34" charset="0"/>
              <a:buChar char="•"/>
            </a:pPr>
            <a:r>
              <a:rPr lang="en-US" sz="2300" dirty="0">
                <a:latin typeface="+mj-lt"/>
              </a:rPr>
              <a:t>You should receive an email informing you of the results of the SSA review. If you didn’t provide an email when creating your account, you can check the status on the "Personal Information” page at StudentAid.gov\settings\edit-information\personal-information. </a:t>
            </a:r>
          </a:p>
          <a:p>
            <a:pPr marL="171450" indent="-171450">
              <a:lnSpc>
                <a:spcPct val="100000"/>
              </a:lnSpc>
              <a:buFont typeface="Arial" panose="020B0604020202020204" pitchFamily="34" charset="0"/>
              <a:buChar char="•"/>
            </a:pPr>
            <a:r>
              <a:rPr lang="en-US" sz="2300" dirty="0">
                <a:latin typeface="+mj-lt"/>
              </a:rPr>
              <a:t>If there is an issue, log in to your “Account Settings” at StudentAid.gov/settings and review/update your profile info. If your info is correct, you’ll need to contact the SSA. To find your local SSA office, call 1-800-772-1213 or go to ssa.gov.</a:t>
            </a:r>
          </a:p>
          <a:p>
            <a:pPr marL="171450" indent="-171450">
              <a:lnSpc>
                <a:spcPct val="100000"/>
              </a:lnSpc>
              <a:buFont typeface="Arial" panose="020B0604020202020204" pitchFamily="34" charset="0"/>
              <a:buChar char="•"/>
            </a:pPr>
            <a:endParaRPr lang="en-US" sz="2000" dirty="0">
              <a:latin typeface="+mj-lt"/>
            </a:endParaRPr>
          </a:p>
          <a:p>
            <a:pPr marL="171450" indent="-171450">
              <a:lnSpc>
                <a:spcPct val="100000"/>
              </a:lnSpc>
              <a:buFont typeface="Arial" panose="020B0604020202020204" pitchFamily="34" charset="0"/>
              <a:buChar char="•"/>
            </a:pPr>
            <a:endParaRPr lang="en-US" sz="2000" dirty="0">
              <a:latin typeface="+mj-lt"/>
            </a:endParaRPr>
          </a:p>
          <a:p>
            <a:pPr marL="171450" indent="-171450">
              <a:lnSpc>
                <a:spcPct val="100000"/>
              </a:lnSpc>
              <a:buFont typeface="Arial" panose="020B0604020202020204" pitchFamily="34" charset="0"/>
              <a:buChar char="•"/>
            </a:pPr>
            <a:endParaRPr lang="en-US" sz="2000" dirty="0">
              <a:latin typeface="+mj-lt"/>
            </a:endParaRPr>
          </a:p>
          <a:p>
            <a:pPr marL="171450" indent="-171450">
              <a:lnSpc>
                <a:spcPct val="100000"/>
              </a:lnSpc>
              <a:buFont typeface="Arial" panose="020B0604020202020204" pitchFamily="34" charset="0"/>
              <a:buChar char="•"/>
            </a:pPr>
            <a:endParaRPr lang="en-US" sz="2000" dirty="0">
              <a:latin typeface="+mj-lt"/>
            </a:endParaRPr>
          </a:p>
          <a:p>
            <a:endParaRPr lang="en-US" sz="2000" dirty="0"/>
          </a:p>
          <a:p>
            <a:endParaRPr lang="en-US" sz="2000" dirty="0"/>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171450" indent="-171450">
              <a:buFont typeface="Arial" panose="020B0604020202020204" pitchFamily="34" charset="0"/>
              <a:buChar char="•"/>
            </a:pPr>
            <a:endParaRPr lang="en-US" altLang="en-US" dirty="0">
              <a:solidFill>
                <a:schemeClr val="tx1"/>
              </a:solidFill>
              <a:latin typeface="Arial" charset="0"/>
              <a:cs typeface="Arial"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pic>
        <p:nvPicPr>
          <p:cNvPr id="6" name="Picture 5" descr="Example of the &quot;Your Social Security Administration Results - Successful” email.">
            <a:extLst>
              <a:ext uri="{FF2B5EF4-FFF2-40B4-BE49-F238E27FC236}">
                <a16:creationId xmlns:a16="http://schemas.microsoft.com/office/drawing/2014/main" id="{442AE454-C5D8-433C-9C4A-0C4B8792CCB3}"/>
              </a:ext>
            </a:extLst>
          </p:cNvPr>
          <p:cNvPicPr>
            <a:picLocks noChangeAspect="1"/>
          </p:cNvPicPr>
          <p:nvPr/>
        </p:nvPicPr>
        <p:blipFill>
          <a:blip r:embed="rId2"/>
          <a:stretch>
            <a:fillRect/>
          </a:stretch>
        </p:blipFill>
        <p:spPr>
          <a:xfrm>
            <a:off x="6434086" y="1453768"/>
            <a:ext cx="5424085" cy="4152375"/>
          </a:xfrm>
          <a:prstGeom prst="rect">
            <a:avLst/>
          </a:prstGeom>
        </p:spPr>
      </p:pic>
    </p:spTree>
    <p:extLst>
      <p:ext uri="{BB962C8B-B14F-4D97-AF65-F5344CB8AC3E}">
        <p14:creationId xmlns:p14="http://schemas.microsoft.com/office/powerpoint/2010/main" val="4250315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C0D19B-2FFF-AF47-9CC4-230178171B8B}"/>
              </a:ext>
            </a:extLst>
          </p:cNvPr>
          <p:cNvSpPr>
            <a:spLocks noGrp="1"/>
          </p:cNvSpPr>
          <p:nvPr>
            <p:ph type="sldNum" sz="quarter" idx="10"/>
          </p:nvPr>
        </p:nvSpPr>
        <p:spPr/>
        <p:txBody>
          <a:bodyPr/>
          <a:lstStyle/>
          <a:p>
            <a:fld id="{234755BD-B4AC-9044-BCE4-27904766F8BB}" type="slidenum">
              <a:rPr lang="en-US" smtClean="0"/>
              <a:pPr/>
              <a:t>19</a:t>
            </a:fld>
            <a:endParaRPr lang="en-US" dirty="0"/>
          </a:p>
        </p:txBody>
      </p:sp>
      <p:sp>
        <p:nvSpPr>
          <p:cNvPr id="2" name="Title 1">
            <a:extLst>
              <a:ext uri="{FF2B5EF4-FFF2-40B4-BE49-F238E27FC236}">
                <a16:creationId xmlns:a16="http://schemas.microsoft.com/office/drawing/2014/main" id="{387DB996-E7CC-0648-97B2-3D3135B17D2A}"/>
              </a:ext>
            </a:extLst>
          </p:cNvPr>
          <p:cNvSpPr>
            <a:spLocks noGrp="1"/>
          </p:cNvSpPr>
          <p:nvPr>
            <p:ph type="title"/>
          </p:nvPr>
        </p:nvSpPr>
        <p:spPr/>
        <p:txBody>
          <a:bodyPr/>
          <a:lstStyle/>
          <a:p>
            <a:r>
              <a:rPr lang="en-US" dirty="0">
                <a:latin typeface="+mj-lt"/>
              </a:rPr>
              <a:t>Where can you use your account username and password?</a:t>
            </a:r>
          </a:p>
        </p:txBody>
      </p:sp>
    </p:spTree>
    <p:extLst>
      <p:ext uri="{BB962C8B-B14F-4D97-AF65-F5344CB8AC3E}">
        <p14:creationId xmlns:p14="http://schemas.microsoft.com/office/powerpoint/2010/main" val="63508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CDCD82-D7F9-E642-AA8B-B05519002533}"/>
              </a:ext>
            </a:extLst>
          </p:cNvPr>
          <p:cNvSpPr>
            <a:spLocks noGrp="1"/>
          </p:cNvSpPr>
          <p:nvPr>
            <p:ph type="sldNum" sz="quarter" idx="10"/>
          </p:nvPr>
        </p:nvSpPr>
        <p:spPr/>
        <p:txBody>
          <a:bodyPr/>
          <a:lstStyle/>
          <a:p>
            <a:fld id="{234755BD-B4AC-9044-BCE4-27904766F8BB}" type="slidenum">
              <a:rPr lang="en-US" smtClean="0"/>
              <a:pPr/>
              <a:t>2</a:t>
            </a:fld>
            <a:endParaRPr lang="en-US" dirty="0"/>
          </a:p>
        </p:txBody>
      </p:sp>
      <p:sp>
        <p:nvSpPr>
          <p:cNvPr id="3" name="Title 2">
            <a:extLst>
              <a:ext uri="{FF2B5EF4-FFF2-40B4-BE49-F238E27FC236}">
                <a16:creationId xmlns:a16="http://schemas.microsoft.com/office/drawing/2014/main" id="{0FB25906-8771-3146-ADDA-8952D59F7E2A}"/>
              </a:ext>
            </a:extLst>
          </p:cNvPr>
          <p:cNvSpPr>
            <a:spLocks noGrp="1"/>
          </p:cNvSpPr>
          <p:nvPr>
            <p:ph type="title"/>
          </p:nvPr>
        </p:nvSpPr>
        <p:spPr/>
        <p:txBody>
          <a:bodyPr/>
          <a:lstStyle/>
          <a:p>
            <a:r>
              <a:rPr lang="en-US" dirty="0">
                <a:cs typeface="Arial" panose="020B0604020202020204" pitchFamily="34" charset="0"/>
              </a:rPr>
              <a:t>Topics Covered</a:t>
            </a:r>
          </a:p>
        </p:txBody>
      </p:sp>
      <p:sp>
        <p:nvSpPr>
          <p:cNvPr id="4" name="TextBox 3">
            <a:extLst>
              <a:ext uri="{FF2B5EF4-FFF2-40B4-BE49-F238E27FC236}">
                <a16:creationId xmlns:a16="http://schemas.microsoft.com/office/drawing/2014/main" id="{F6A8CFB9-00C1-8D4A-90CD-D7C94394A37A}"/>
              </a:ext>
            </a:extLst>
          </p:cNvPr>
          <p:cNvSpPr txBox="1"/>
          <p:nvPr/>
        </p:nvSpPr>
        <p:spPr>
          <a:xfrm>
            <a:off x="785340" y="1572791"/>
            <a:ext cx="10811573" cy="5536965"/>
          </a:xfrm>
          <a:prstGeom prst="rect">
            <a:avLst/>
          </a:prstGeom>
          <a:noFill/>
        </p:spPr>
        <p:txBody>
          <a:bodyPr wrap="square" rtlCol="0">
            <a:spAutoFit/>
          </a:bodyPr>
          <a:lstStyle/>
          <a:p>
            <a:pPr>
              <a:lnSpc>
                <a:spcPct val="170000"/>
              </a:lnSpc>
            </a:pPr>
            <a:r>
              <a:rPr lang="en-US" sz="3000" b="1" spc="150" dirty="0">
                <a:solidFill>
                  <a:schemeClr val="accent2"/>
                </a:solidFill>
                <a:latin typeface="+mj-lt"/>
              </a:rPr>
              <a:t>01</a:t>
            </a:r>
            <a:r>
              <a:rPr lang="en-US" sz="3000" dirty="0">
                <a:latin typeface="+mj-lt"/>
              </a:rPr>
              <a:t> 	</a:t>
            </a:r>
            <a:r>
              <a:rPr lang="en-US" sz="3000" dirty="0">
                <a:solidFill>
                  <a:schemeClr val="bg1"/>
                </a:solidFill>
                <a:latin typeface="+mj-lt"/>
              </a:rPr>
              <a:t>What is an account username and password?</a:t>
            </a:r>
          </a:p>
          <a:p>
            <a:pPr>
              <a:lnSpc>
                <a:spcPct val="170000"/>
              </a:lnSpc>
            </a:pPr>
            <a:r>
              <a:rPr lang="en-US" sz="3000" b="1" dirty="0">
                <a:solidFill>
                  <a:schemeClr val="accent2"/>
                </a:solidFill>
                <a:latin typeface="+mj-lt"/>
              </a:rPr>
              <a:t>02</a:t>
            </a:r>
            <a:r>
              <a:rPr lang="en-US" sz="3000" dirty="0">
                <a:solidFill>
                  <a:schemeClr val="accent2"/>
                </a:solidFill>
                <a:latin typeface="+mj-lt"/>
              </a:rPr>
              <a:t> </a:t>
            </a:r>
            <a:r>
              <a:rPr lang="en-US" sz="3000" dirty="0">
                <a:latin typeface="+mj-lt"/>
              </a:rPr>
              <a:t>	</a:t>
            </a:r>
            <a:r>
              <a:rPr lang="en-US" sz="3000" dirty="0">
                <a:solidFill>
                  <a:schemeClr val="bg1"/>
                </a:solidFill>
                <a:latin typeface="+mj-lt"/>
              </a:rPr>
              <a:t>Do parents need an account username and password?</a:t>
            </a:r>
          </a:p>
          <a:p>
            <a:pPr>
              <a:lnSpc>
                <a:spcPct val="170000"/>
              </a:lnSpc>
            </a:pPr>
            <a:r>
              <a:rPr lang="en-US" sz="3000" b="1" dirty="0">
                <a:solidFill>
                  <a:schemeClr val="accent2"/>
                </a:solidFill>
                <a:latin typeface="+mj-lt"/>
              </a:rPr>
              <a:t>03</a:t>
            </a:r>
            <a:r>
              <a:rPr lang="en-US" sz="3000" dirty="0">
                <a:latin typeface="+mj-lt"/>
              </a:rPr>
              <a:t> 	</a:t>
            </a:r>
            <a:r>
              <a:rPr lang="en-US" sz="3000" dirty="0">
                <a:solidFill>
                  <a:schemeClr val="bg1"/>
                </a:solidFill>
                <a:latin typeface="+mj-lt"/>
              </a:rPr>
              <a:t>How do you create your account username and password?\</a:t>
            </a:r>
          </a:p>
          <a:p>
            <a:pPr>
              <a:lnSpc>
                <a:spcPct val="170000"/>
              </a:lnSpc>
            </a:pPr>
            <a:r>
              <a:rPr lang="en-US" sz="3200" b="1" dirty="0">
                <a:solidFill>
                  <a:schemeClr val="accent2"/>
                </a:solidFill>
                <a:latin typeface="+mj-lt"/>
              </a:rPr>
              <a:t>04</a:t>
            </a:r>
            <a:r>
              <a:rPr lang="en-US" sz="3200" dirty="0">
                <a:solidFill>
                  <a:schemeClr val="accent1"/>
                </a:solidFill>
                <a:latin typeface="+mj-lt"/>
              </a:rPr>
              <a:t> </a:t>
            </a:r>
            <a:r>
              <a:rPr lang="en-US" sz="3200" dirty="0">
                <a:latin typeface="+mj-lt"/>
              </a:rPr>
              <a:t>	</a:t>
            </a:r>
            <a:r>
              <a:rPr lang="en-US" sz="3200" dirty="0">
                <a:solidFill>
                  <a:schemeClr val="bg1"/>
                </a:solidFill>
                <a:latin typeface="+mj-lt"/>
              </a:rPr>
              <a:t>Where can you use your account username and password?</a:t>
            </a:r>
          </a:p>
          <a:p>
            <a:pPr>
              <a:lnSpc>
                <a:spcPct val="170000"/>
              </a:lnSpc>
            </a:pPr>
            <a:r>
              <a:rPr lang="en-US" sz="3200" b="1" dirty="0">
                <a:solidFill>
                  <a:schemeClr val="accent2"/>
                </a:solidFill>
                <a:latin typeface="+mj-lt"/>
              </a:rPr>
              <a:t>05	</a:t>
            </a:r>
            <a:r>
              <a:rPr lang="en-US" altLang="en-US" sz="3200" dirty="0">
                <a:solidFill>
                  <a:schemeClr val="bg1"/>
                </a:solidFill>
                <a:latin typeface="+mj-lt"/>
                <a:ea typeface="Cambria" panose="02040503050406030204" pitchFamily="18" charset="0"/>
                <a:cs typeface="Arial" charset="0"/>
              </a:rPr>
              <a:t>Where to get more information</a:t>
            </a:r>
          </a:p>
          <a:p>
            <a:pPr>
              <a:lnSpc>
                <a:spcPct val="170000"/>
              </a:lnSpc>
            </a:pPr>
            <a:endParaRPr lang="en-US" sz="3000" b="1" dirty="0">
              <a:solidFill>
                <a:schemeClr val="accent2"/>
              </a:solidFill>
              <a:latin typeface="Oswald" pitchFamily="2" charset="77"/>
            </a:endParaRPr>
          </a:p>
          <a:p>
            <a:pPr>
              <a:lnSpc>
                <a:spcPct val="170000"/>
              </a:lnSpc>
            </a:pPr>
            <a:endParaRPr lang="en-US" sz="28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2319248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74F6F4-A849-344D-90D2-103B658694E6}"/>
              </a:ext>
            </a:extLst>
          </p:cNvPr>
          <p:cNvSpPr>
            <a:spLocks noGrp="1"/>
          </p:cNvSpPr>
          <p:nvPr>
            <p:ph type="sldNum" sz="quarter" idx="4"/>
          </p:nvPr>
        </p:nvSpPr>
        <p:spPr/>
        <p:txBody>
          <a:bodyPr/>
          <a:lstStyle/>
          <a:p>
            <a:fld id="{234755BD-B4AC-9044-BCE4-27904766F8BB}" type="slidenum">
              <a:rPr lang="en-US" smtClean="0"/>
              <a:pPr/>
              <a:t>20</a:t>
            </a:fld>
            <a:endParaRPr lang="en-US" dirty="0"/>
          </a:p>
        </p:txBody>
      </p:sp>
      <p:sp>
        <p:nvSpPr>
          <p:cNvPr id="3" name="Title 2">
            <a:extLst>
              <a:ext uri="{FF2B5EF4-FFF2-40B4-BE49-F238E27FC236}">
                <a16:creationId xmlns:a16="http://schemas.microsoft.com/office/drawing/2014/main" id="{D577D37A-AC34-9A45-AABB-55AE1B83991B}"/>
              </a:ext>
            </a:extLst>
          </p:cNvPr>
          <p:cNvSpPr>
            <a:spLocks noGrp="1"/>
          </p:cNvSpPr>
          <p:nvPr>
            <p:ph type="title"/>
          </p:nvPr>
        </p:nvSpPr>
        <p:spPr>
          <a:xfrm>
            <a:off x="912570" y="393044"/>
            <a:ext cx="10794579" cy="798177"/>
          </a:xfrm>
        </p:spPr>
        <p:txBody>
          <a:bodyPr/>
          <a:lstStyle/>
          <a:p>
            <a:r>
              <a:rPr lang="en-US" dirty="0">
                <a:latin typeface="+mj-lt"/>
              </a:rPr>
              <a:t>Using your account username and password</a:t>
            </a:r>
          </a:p>
        </p:txBody>
      </p:sp>
      <p:graphicFrame>
        <p:nvGraphicFramePr>
          <p:cNvPr id="14" name="Table 13">
            <a:extLst>
              <a:ext uri="{FF2B5EF4-FFF2-40B4-BE49-F238E27FC236}">
                <a16:creationId xmlns:a16="http://schemas.microsoft.com/office/drawing/2014/main" id="{BF1C4D07-A21C-C44B-B4C6-F587288ADE58}"/>
              </a:ext>
            </a:extLst>
          </p:cNvPr>
          <p:cNvGraphicFramePr>
            <a:graphicFrameLocks noGrp="1"/>
          </p:cNvGraphicFramePr>
          <p:nvPr/>
        </p:nvGraphicFramePr>
        <p:xfrm>
          <a:off x="912571" y="1378210"/>
          <a:ext cx="10794580" cy="5079194"/>
        </p:xfrm>
        <a:graphic>
          <a:graphicData uri="http://schemas.openxmlformats.org/drawingml/2006/table">
            <a:tbl>
              <a:tblPr firstRow="1" bandRow="1">
                <a:tableStyleId>{E8B1032C-EA38-4F05-BA0D-38AFFFC7BED3}</a:tableStyleId>
              </a:tblPr>
              <a:tblGrid>
                <a:gridCol w="2429343">
                  <a:extLst>
                    <a:ext uri="{9D8B030D-6E8A-4147-A177-3AD203B41FA5}">
                      <a16:colId xmlns:a16="http://schemas.microsoft.com/office/drawing/2014/main" val="1316158352"/>
                    </a:ext>
                  </a:extLst>
                </a:gridCol>
                <a:gridCol w="8365237">
                  <a:extLst>
                    <a:ext uri="{9D8B030D-6E8A-4147-A177-3AD203B41FA5}">
                      <a16:colId xmlns:a16="http://schemas.microsoft.com/office/drawing/2014/main" val="4197126300"/>
                    </a:ext>
                  </a:extLst>
                </a:gridCol>
              </a:tblGrid>
              <a:tr h="537674">
                <a:tc>
                  <a:txBody>
                    <a:bodyPr/>
                    <a:lstStyle/>
                    <a:p>
                      <a:r>
                        <a:rPr lang="en-US" sz="1500" baseline="0" dirty="0">
                          <a:latin typeface="+mj-lt"/>
                        </a:rPr>
                        <a:t>Online Systems</a:t>
                      </a:r>
                      <a:endParaRPr lang="en-US" sz="1500" b="0" i="0" baseline="0" dirty="0">
                        <a:solidFill>
                          <a:schemeClr val="bg1"/>
                        </a:solidFill>
                        <a:latin typeface="+mj-lt"/>
                      </a:endParaRPr>
                    </a:p>
                  </a:txBody>
                  <a:tcPr marL="226711" marR="75570" anchor="ctr"/>
                </a:tc>
                <a:tc>
                  <a:txBody>
                    <a:bodyPr/>
                    <a:lstStyle/>
                    <a:p>
                      <a:pPr marL="0" marR="0" lvl="0" indent="0" algn="l" defTabSz="1219120" rtl="0" eaLnBrk="1" fontAlgn="auto" latinLnBrk="0" hangingPunct="1">
                        <a:lnSpc>
                          <a:spcPct val="100000"/>
                        </a:lnSpc>
                        <a:spcBef>
                          <a:spcPts val="0"/>
                        </a:spcBef>
                        <a:spcAft>
                          <a:spcPts val="0"/>
                        </a:spcAft>
                        <a:buClrTx/>
                        <a:buSzTx/>
                        <a:buFontTx/>
                        <a:buNone/>
                        <a:tabLst/>
                        <a:defRPr/>
                      </a:pPr>
                      <a:r>
                        <a:rPr lang="en-US" sz="1500" baseline="0" dirty="0">
                          <a:latin typeface="+mj-lt"/>
                        </a:rPr>
                        <a:t>What You Can Do</a:t>
                      </a:r>
                      <a:endParaRPr lang="en-US" sz="1500" b="0" i="0" baseline="0" dirty="0">
                        <a:solidFill>
                          <a:schemeClr val="bg1"/>
                        </a:solidFill>
                        <a:latin typeface="+mj-lt"/>
                      </a:endParaRPr>
                    </a:p>
                  </a:txBody>
                  <a:tcPr marL="226711" marR="151141" anchor="ctr"/>
                </a:tc>
                <a:extLst>
                  <a:ext uri="{0D108BD9-81ED-4DB2-BD59-A6C34878D82A}">
                    <a16:rowId xmlns:a16="http://schemas.microsoft.com/office/drawing/2014/main" val="2317799479"/>
                  </a:ext>
                </a:extLst>
              </a:tr>
              <a:tr h="760304">
                <a:tc>
                  <a:txBody>
                    <a:bodyPr/>
                    <a:lstStyle/>
                    <a:p>
                      <a:pPr marL="0" marR="0" lvl="0" indent="0" algn="l" defTabSz="1219120" rtl="0" eaLnBrk="1" fontAlgn="auto" latinLnBrk="0" hangingPunct="1">
                        <a:lnSpc>
                          <a:spcPct val="100000"/>
                        </a:lnSpc>
                        <a:spcBef>
                          <a:spcPts val="0"/>
                        </a:spcBef>
                        <a:spcAft>
                          <a:spcPts val="0"/>
                        </a:spcAft>
                        <a:buClrTx/>
                        <a:buSzTx/>
                        <a:buFontTx/>
                        <a:buNone/>
                        <a:tabLst/>
                        <a:defRPr/>
                      </a:pPr>
                      <a:r>
                        <a:rPr lang="en-US" sz="1400" dirty="0">
                          <a:latin typeface="+mj-lt"/>
                        </a:rPr>
                        <a:t>StudentAid.gov</a:t>
                      </a:r>
                      <a:endParaRPr lang="en-US" sz="1400" b="0" i="0" dirty="0">
                        <a:latin typeface="+mj-lt"/>
                        <a:cs typeface="Arial" panose="020B0604020202020204" pitchFamily="34" charset="0"/>
                      </a:endParaRPr>
                    </a:p>
                  </a:txBody>
                  <a:tcPr marL="226711" marR="75570" anchor="ctr"/>
                </a:tc>
                <a:tc>
                  <a:txBody>
                    <a:bodyPr/>
                    <a:lstStyle/>
                    <a:p>
                      <a:pPr marL="0" marR="0" lvl="0" indent="0" algn="l" defTabSz="1219120" rtl="0" eaLnBrk="1" fontAlgn="auto" latinLnBrk="0" hangingPunct="1">
                        <a:lnSpc>
                          <a:spcPct val="100000"/>
                        </a:lnSpc>
                        <a:spcBef>
                          <a:spcPts val="0"/>
                        </a:spcBef>
                        <a:spcAft>
                          <a:spcPts val="0"/>
                        </a:spcAft>
                        <a:buClrTx/>
                        <a:buSzTx/>
                        <a:buFontTx/>
                        <a:buNone/>
                        <a:tabLst/>
                        <a:defRPr/>
                      </a:pPr>
                      <a:endParaRPr lang="en-US" sz="1400" dirty="0">
                        <a:latin typeface="+mj-lt"/>
                      </a:endParaRPr>
                    </a:p>
                    <a:p>
                      <a:pPr marL="285750" indent="-285750" fontAlgn="base">
                        <a:buFont typeface="Arial" panose="020B0604020202020204" pitchFamily="34" charset="0"/>
                        <a:buChar char="•"/>
                      </a:pPr>
                      <a:r>
                        <a:rPr lang="en-US" sz="1400" b="0" i="0" kern="1200" dirty="0">
                          <a:solidFill>
                            <a:schemeClr val="tx1"/>
                          </a:solidFill>
                          <a:effectLst/>
                          <a:latin typeface="+mj-lt"/>
                          <a:ea typeface="+mn-ea"/>
                          <a:cs typeface="+mn-cs"/>
                        </a:rPr>
                        <a:t>Complete entrance counseling, the</a:t>
                      </a:r>
                      <a:r>
                        <a:rPr lang="en-US" sz="1400" b="0" i="1" kern="1200" dirty="0">
                          <a:solidFill>
                            <a:schemeClr val="tx1"/>
                          </a:solidFill>
                          <a:effectLst/>
                          <a:latin typeface="+mj-lt"/>
                          <a:ea typeface="+mn-ea"/>
                          <a:cs typeface="+mn-cs"/>
                        </a:rPr>
                        <a:t> Financial Awareness Counseling </a:t>
                      </a:r>
                      <a:r>
                        <a:rPr lang="en-US" sz="1400" b="0" i="0" kern="1200" dirty="0">
                          <a:solidFill>
                            <a:schemeClr val="tx1"/>
                          </a:solidFill>
                          <a:effectLst/>
                          <a:latin typeface="+mj-lt"/>
                          <a:ea typeface="+mn-ea"/>
                          <a:cs typeface="+mn-cs"/>
                        </a:rPr>
                        <a:t>tool, or exit counseling</a:t>
                      </a:r>
                    </a:p>
                    <a:p>
                      <a:pPr marL="285750" indent="-285750" fontAlgn="base">
                        <a:buFont typeface="Arial" panose="020B0604020202020204" pitchFamily="34" charset="0"/>
                        <a:buChar char="•"/>
                      </a:pPr>
                      <a:r>
                        <a:rPr lang="en-US" sz="1400" b="0" i="0" kern="1200" dirty="0">
                          <a:solidFill>
                            <a:schemeClr val="tx1"/>
                          </a:solidFill>
                          <a:effectLst/>
                          <a:latin typeface="+mj-lt"/>
                          <a:ea typeface="+mn-ea"/>
                          <a:cs typeface="+mn-cs"/>
                        </a:rPr>
                        <a:t>Electronically sign a </a:t>
                      </a:r>
                      <a:r>
                        <a:rPr lang="en-US" sz="1400" b="0" i="1" kern="1200" dirty="0">
                          <a:solidFill>
                            <a:schemeClr val="tx1"/>
                          </a:solidFill>
                          <a:effectLst/>
                          <a:latin typeface="+mj-lt"/>
                          <a:ea typeface="+mn-ea"/>
                          <a:cs typeface="+mn-cs"/>
                        </a:rPr>
                        <a:t>Master Promissory Note</a:t>
                      </a:r>
                      <a:r>
                        <a:rPr lang="en-US" sz="1400" b="0" i="0" kern="1200" dirty="0">
                          <a:solidFill>
                            <a:schemeClr val="tx1"/>
                          </a:solidFill>
                          <a:effectLst/>
                          <a:latin typeface="+mj-lt"/>
                          <a:ea typeface="+mn-ea"/>
                          <a:cs typeface="+mn-cs"/>
                        </a:rPr>
                        <a:t> </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latin typeface="+mj-lt"/>
                          <a:ea typeface="+mn-ea"/>
                          <a:cs typeface="+mn-cs"/>
                        </a:rPr>
                        <a:t>Sign your Agreement to Service for the Teacher Education Assistance for College and Higher Education (TEACH) Grant Program</a:t>
                      </a:r>
                    </a:p>
                    <a:p>
                      <a:pPr marL="285750" indent="-285750" fontAlgn="base">
                        <a:buFont typeface="Arial" panose="020B0604020202020204" pitchFamily="34" charset="0"/>
                        <a:buChar char="•"/>
                      </a:pPr>
                      <a:r>
                        <a:rPr lang="en-US" sz="1400" b="0" i="0" kern="1200" dirty="0">
                          <a:solidFill>
                            <a:schemeClr val="tx1"/>
                          </a:solidFill>
                          <a:effectLst/>
                          <a:latin typeface="+mj-lt"/>
                          <a:ea typeface="+mn-ea"/>
                          <a:cs typeface="+mn-cs"/>
                        </a:rPr>
                        <a:t>Complete PLUS loan requests</a:t>
                      </a:r>
                    </a:p>
                    <a:p>
                      <a:pPr marL="285750" indent="-285750" fontAlgn="base">
                        <a:buFont typeface="Arial" panose="020B0604020202020204" pitchFamily="34" charset="0"/>
                        <a:buChar char="•"/>
                      </a:pPr>
                      <a:r>
                        <a:rPr lang="en-US" sz="1400" b="0" i="0" kern="1200" dirty="0">
                          <a:solidFill>
                            <a:schemeClr val="tx1"/>
                          </a:solidFill>
                          <a:effectLst/>
                          <a:latin typeface="+mj-lt"/>
                          <a:ea typeface="+mn-ea"/>
                          <a:cs typeface="+mn-cs"/>
                        </a:rPr>
                        <a:t>Estimate your student loan payments using the </a:t>
                      </a:r>
                      <a:r>
                        <a:rPr lang="en-US" sz="1400" b="0" i="1" kern="1200" dirty="0">
                          <a:solidFill>
                            <a:schemeClr val="tx1"/>
                          </a:solidFill>
                          <a:effectLst/>
                          <a:latin typeface="+mj-lt"/>
                          <a:ea typeface="+mn-ea"/>
                          <a:cs typeface="+mn-cs"/>
                        </a:rPr>
                        <a:t>Loan Simulator</a:t>
                      </a:r>
                      <a:endParaRPr lang="en-US" sz="1400" b="0" i="0" kern="1200" dirty="0">
                        <a:solidFill>
                          <a:schemeClr val="tx1"/>
                        </a:solidFill>
                        <a:effectLst/>
                        <a:latin typeface="+mj-lt"/>
                        <a:ea typeface="+mn-ea"/>
                        <a:cs typeface="+mn-cs"/>
                      </a:endParaRPr>
                    </a:p>
                    <a:p>
                      <a:pPr marL="285750" indent="-285750" fontAlgn="base">
                        <a:buFont typeface="Arial" panose="020B0604020202020204" pitchFamily="34" charset="0"/>
                        <a:buChar char="•"/>
                      </a:pPr>
                      <a:r>
                        <a:rPr lang="en-US" sz="1400" b="0" i="0" kern="1200" dirty="0">
                          <a:solidFill>
                            <a:schemeClr val="tx1"/>
                          </a:solidFill>
                          <a:effectLst/>
                          <a:latin typeface="+mj-lt"/>
                          <a:ea typeface="+mn-ea"/>
                          <a:cs typeface="+mn-cs"/>
                        </a:rPr>
                        <a:t>Apply for an income-driven repayment plan or a consolidation loan</a:t>
                      </a:r>
                    </a:p>
                    <a:p>
                      <a:pPr marL="285750" indent="-285750" fontAlgn="base">
                        <a:buFont typeface="Arial" panose="020B0604020202020204" pitchFamily="34" charset="0"/>
                        <a:buChar char="•"/>
                      </a:pPr>
                      <a:r>
                        <a:rPr lang="en-US" sz="1400" b="0" i="0" kern="1200" dirty="0">
                          <a:solidFill>
                            <a:schemeClr val="tx1"/>
                          </a:solidFill>
                          <a:effectLst/>
                          <a:latin typeface="+mj-lt"/>
                          <a:ea typeface="+mn-ea"/>
                          <a:cs typeface="+mn-cs"/>
                        </a:rPr>
                        <a:t>View a history of any federal student aid that you have received</a:t>
                      </a:r>
                    </a:p>
                    <a:p>
                      <a:pPr marL="285750" indent="-285750" fontAlgn="base">
                        <a:buFont typeface="Arial" panose="020B0604020202020204" pitchFamily="34" charset="0"/>
                        <a:buChar char="•"/>
                      </a:pPr>
                      <a:r>
                        <a:rPr lang="en-US" sz="1400" b="0" i="0" kern="1200" dirty="0">
                          <a:solidFill>
                            <a:schemeClr val="tx1"/>
                          </a:solidFill>
                          <a:effectLst/>
                          <a:latin typeface="+mj-lt"/>
                          <a:ea typeface="+mn-ea"/>
                          <a:cs typeface="+mn-cs"/>
                        </a:rPr>
                        <a:t>Look up your loan servicer's contact information</a:t>
                      </a:r>
                    </a:p>
                  </a:txBody>
                  <a:tcPr marL="226711" marR="75570" anchor="ctr"/>
                </a:tc>
                <a:extLst>
                  <a:ext uri="{0D108BD9-81ED-4DB2-BD59-A6C34878D82A}">
                    <a16:rowId xmlns:a16="http://schemas.microsoft.com/office/drawing/2014/main" val="1015732752"/>
                  </a:ext>
                </a:extLst>
              </a:tr>
              <a:tr h="893091">
                <a:tc>
                  <a:txBody>
                    <a:bodyPr/>
                    <a:lstStyle/>
                    <a:p>
                      <a:pPr marL="0" marR="0" lvl="0" indent="0" algn="l" defTabSz="1219120" rtl="0" eaLnBrk="1" fontAlgn="auto" latinLnBrk="0" hangingPunct="1">
                        <a:lnSpc>
                          <a:spcPct val="100000"/>
                        </a:lnSpc>
                        <a:spcBef>
                          <a:spcPts val="0"/>
                        </a:spcBef>
                        <a:spcAft>
                          <a:spcPts val="0"/>
                        </a:spcAft>
                        <a:buClrTx/>
                        <a:buSzTx/>
                        <a:buFontTx/>
                        <a:buNone/>
                        <a:tabLst/>
                        <a:defRPr/>
                      </a:pPr>
                      <a:r>
                        <a:rPr lang="en-US" sz="1400" dirty="0">
                          <a:latin typeface="+mj-lt"/>
                        </a:rPr>
                        <a:t>myStudentAid app</a:t>
                      </a:r>
                      <a:endParaRPr lang="en-US" sz="1400" b="0" i="0" dirty="0">
                        <a:latin typeface="+mj-lt"/>
                        <a:cs typeface="Arial" panose="020B0604020202020204" pitchFamily="34" charset="0"/>
                      </a:endParaRPr>
                    </a:p>
                  </a:txBody>
                  <a:tcPr marL="226711" marR="75570" anchor="ctr"/>
                </a:tc>
                <a:tc>
                  <a:txBody>
                    <a:bodyPr/>
                    <a:lstStyle/>
                    <a:p>
                      <a:pPr marL="0" marR="0" lvl="0" indent="0" algn="l" defTabSz="1219120" rtl="0" eaLnBrk="1" fontAlgn="auto" latinLnBrk="0" hangingPunct="1">
                        <a:lnSpc>
                          <a:spcPct val="100000"/>
                        </a:lnSpc>
                        <a:spcBef>
                          <a:spcPts val="0"/>
                        </a:spcBef>
                        <a:spcAft>
                          <a:spcPts val="0"/>
                        </a:spcAft>
                        <a:buClrTx/>
                        <a:buSzTx/>
                        <a:buFontTx/>
                        <a:buNone/>
                        <a:tabLst/>
                        <a:defRPr/>
                      </a:pPr>
                      <a:endParaRPr lang="en-US" sz="1400" dirty="0">
                        <a:latin typeface="+mj-lt"/>
                      </a:endParaRPr>
                    </a:p>
                    <a:p>
                      <a:pPr marL="285750" indent="-285750">
                        <a:buFont typeface="Arial" panose="020B0604020202020204" pitchFamily="34" charset="0"/>
                        <a:buChar char="•"/>
                      </a:pPr>
                      <a:r>
                        <a:rPr lang="en-US" sz="1400" dirty="0">
                          <a:solidFill>
                            <a:schemeClr val="tx1"/>
                          </a:solidFill>
                        </a:rPr>
                        <a:t>Electronically sign your (or your child’s) FAFSA form</a:t>
                      </a:r>
                    </a:p>
                    <a:p>
                      <a:pPr marL="285750" indent="-285750">
                        <a:buFont typeface="Arial" panose="020B0604020202020204" pitchFamily="34" charset="0"/>
                        <a:buChar char="•"/>
                      </a:pPr>
                      <a:r>
                        <a:rPr lang="en-US" sz="1400" dirty="0">
                          <a:solidFill>
                            <a:schemeClr val="tx1"/>
                          </a:solidFill>
                        </a:rPr>
                        <a:t>Fill out a FAFSA Renewal</a:t>
                      </a:r>
                    </a:p>
                    <a:p>
                      <a:pPr marL="285750" indent="-285750">
                        <a:buFont typeface="Arial" panose="020B0604020202020204" pitchFamily="34" charset="0"/>
                        <a:buChar char="•"/>
                      </a:pPr>
                      <a:r>
                        <a:rPr lang="en-US" sz="1400" dirty="0">
                          <a:solidFill>
                            <a:schemeClr val="tx1"/>
                          </a:solidFill>
                        </a:rPr>
                        <a:t>Manage your FSA ID</a:t>
                      </a:r>
                    </a:p>
                    <a:p>
                      <a:pPr marL="285750" indent="-285750">
                        <a:buFont typeface="Arial" panose="020B0604020202020204" pitchFamily="34" charset="0"/>
                        <a:buChar char="•"/>
                      </a:pPr>
                      <a:r>
                        <a:rPr lang="en-US" sz="1400" dirty="0">
                          <a:solidFill>
                            <a:schemeClr val="tx1"/>
                          </a:solidFill>
                        </a:rPr>
                        <a:t>View your federal student aid history using the myFederalLoans service</a:t>
                      </a:r>
                    </a:p>
                  </a:txBody>
                  <a:tcPr marL="226711" marR="75570" anchor="ctr"/>
                </a:tc>
                <a:extLst>
                  <a:ext uri="{0D108BD9-81ED-4DB2-BD59-A6C34878D82A}">
                    <a16:rowId xmlns:a16="http://schemas.microsoft.com/office/drawing/2014/main" val="468969027"/>
                  </a:ext>
                </a:extLst>
              </a:tr>
              <a:tr h="760304">
                <a:tc>
                  <a:txBody>
                    <a:bodyPr/>
                    <a:lstStyle/>
                    <a:p>
                      <a:pPr marL="0" marR="0" lvl="0" indent="0" algn="l" defTabSz="1219120" rtl="0" eaLnBrk="1" fontAlgn="auto" latinLnBrk="0" hangingPunct="1">
                        <a:lnSpc>
                          <a:spcPct val="100000"/>
                        </a:lnSpc>
                        <a:spcBef>
                          <a:spcPts val="0"/>
                        </a:spcBef>
                        <a:spcAft>
                          <a:spcPts val="0"/>
                        </a:spcAft>
                        <a:buClrTx/>
                        <a:buSzTx/>
                        <a:buFontTx/>
                        <a:buNone/>
                        <a:tabLst/>
                        <a:defRPr/>
                      </a:pPr>
                      <a:r>
                        <a:rPr lang="en-US" sz="1400" b="0" i="0" dirty="0">
                          <a:latin typeface="+mj-lt"/>
                          <a:cs typeface="Arial" panose="020B0604020202020204" pitchFamily="34" charset="0"/>
                        </a:rPr>
                        <a:t>fafsa.gov</a:t>
                      </a:r>
                    </a:p>
                  </a:txBody>
                  <a:tcPr marL="226711" marR="75570" anchor="ctr"/>
                </a:tc>
                <a:tc>
                  <a:txBody>
                    <a:bodyPr/>
                    <a:lstStyle/>
                    <a:p>
                      <a:pPr marL="285750" indent="-285750" fontAlgn="base">
                        <a:buFont typeface="Arial" panose="020B0604020202020204" pitchFamily="34" charset="0"/>
                        <a:buChar char="•"/>
                      </a:pPr>
                      <a:r>
                        <a:rPr lang="en-US" sz="1400" b="0" i="0" kern="1200" dirty="0">
                          <a:solidFill>
                            <a:schemeClr val="tx1"/>
                          </a:solidFill>
                          <a:effectLst/>
                          <a:latin typeface="+mn-lt"/>
                          <a:ea typeface="+mn-ea"/>
                          <a:cs typeface="+mn-cs"/>
                        </a:rPr>
                        <a:t>Electronically sign your (or your child's) FAFSA</a:t>
                      </a:r>
                      <a:r>
                        <a:rPr lang="en-US" sz="1400" b="0" i="0" kern="1200" baseline="30000" dirty="0">
                          <a:solidFill>
                            <a:schemeClr val="tx1"/>
                          </a:solidFill>
                          <a:effectLst/>
                          <a:latin typeface="+mn-lt"/>
                          <a:ea typeface="+mn-ea"/>
                          <a:cs typeface="+mn-cs"/>
                        </a:rPr>
                        <a:t> </a:t>
                      </a:r>
                      <a:r>
                        <a:rPr lang="en-US" sz="1400" b="0" i="0" kern="1200" baseline="0" dirty="0">
                          <a:solidFill>
                            <a:schemeClr val="tx1"/>
                          </a:solidFill>
                          <a:effectLst/>
                          <a:latin typeface="+mn-lt"/>
                          <a:ea typeface="+mn-ea"/>
                          <a:cs typeface="+mn-cs"/>
                        </a:rPr>
                        <a:t>form</a:t>
                      </a:r>
                      <a:endParaRPr lang="en-US" sz="1400" b="0" i="0" kern="1200" dirty="0">
                        <a:solidFill>
                          <a:schemeClr val="tx1"/>
                        </a:solidFill>
                        <a:effectLst/>
                        <a:latin typeface="+mn-lt"/>
                        <a:ea typeface="+mn-ea"/>
                        <a:cs typeface="+mn-cs"/>
                      </a:endParaRPr>
                    </a:p>
                    <a:p>
                      <a:pPr marL="285750" indent="-285750" fontAlgn="base">
                        <a:buFont typeface="Arial" panose="020B0604020202020204" pitchFamily="34" charset="0"/>
                        <a:buChar char="•"/>
                      </a:pPr>
                      <a:r>
                        <a:rPr lang="en-US" sz="1400" b="0" i="0" kern="1200" dirty="0">
                          <a:solidFill>
                            <a:schemeClr val="tx1"/>
                          </a:solidFill>
                          <a:effectLst/>
                          <a:latin typeface="+mn-lt"/>
                          <a:ea typeface="+mn-ea"/>
                          <a:cs typeface="+mn-cs"/>
                        </a:rPr>
                        <a:t>Prefill data in this year´s FAFSA  form if you filed a FAFSA form last year (FAFSA Renewal)</a:t>
                      </a:r>
                    </a:p>
                    <a:p>
                      <a:pPr marL="285750" indent="-285750" fontAlgn="base">
                        <a:buFont typeface="Arial" panose="020B0604020202020204" pitchFamily="34" charset="0"/>
                        <a:buChar char="•"/>
                      </a:pPr>
                      <a:r>
                        <a:rPr lang="en-US" sz="1400" b="0" i="0" kern="1200" dirty="0">
                          <a:solidFill>
                            <a:schemeClr val="tx1"/>
                          </a:solidFill>
                          <a:effectLst/>
                          <a:latin typeface="+mn-lt"/>
                          <a:ea typeface="+mn-ea"/>
                          <a:cs typeface="+mn-cs"/>
                        </a:rPr>
                        <a:t>Make online corrections to an existing FAFSA form</a:t>
                      </a:r>
                    </a:p>
                    <a:p>
                      <a:pPr marL="285750" indent="-285750" fontAlgn="base">
                        <a:buFont typeface="Arial" panose="020B0604020202020204" pitchFamily="34" charset="0"/>
                        <a:buChar char="•"/>
                      </a:pPr>
                      <a:r>
                        <a:rPr lang="en-US" sz="1400" b="0" i="0" kern="1200" dirty="0">
                          <a:solidFill>
                            <a:schemeClr val="tx1"/>
                          </a:solidFill>
                          <a:effectLst/>
                          <a:latin typeface="+mn-lt"/>
                          <a:ea typeface="+mn-ea"/>
                          <a:cs typeface="+mn-cs"/>
                        </a:rPr>
                        <a:t>View or print an online copy of your </a:t>
                      </a:r>
                      <a:r>
                        <a:rPr lang="en-US" sz="1400" b="0" i="1" kern="1200" dirty="0">
                          <a:solidFill>
                            <a:schemeClr val="tx1"/>
                          </a:solidFill>
                          <a:effectLst/>
                          <a:latin typeface="+mn-lt"/>
                          <a:ea typeface="+mn-ea"/>
                          <a:cs typeface="+mn-cs"/>
                        </a:rPr>
                        <a:t>Student Aid Report </a:t>
                      </a:r>
                      <a:r>
                        <a:rPr lang="en-US" sz="1400" b="0" i="0" kern="1200" dirty="0">
                          <a:solidFill>
                            <a:schemeClr val="tx1"/>
                          </a:solidFill>
                          <a:effectLst/>
                          <a:latin typeface="+mn-lt"/>
                          <a:ea typeface="+mn-ea"/>
                          <a:cs typeface="+mn-cs"/>
                        </a:rPr>
                        <a:t>(SAR)</a:t>
                      </a:r>
                    </a:p>
                    <a:p>
                      <a:endParaRPr lang="en-US" sz="1400" b="0" dirty="0">
                        <a:latin typeface="+mj-lt"/>
                        <a:cs typeface="Arial" panose="020B0604020202020204" pitchFamily="34" charset="0"/>
                      </a:endParaRPr>
                    </a:p>
                  </a:txBody>
                  <a:tcPr marL="226711" marR="75570" anchor="ctr"/>
                </a:tc>
                <a:extLst>
                  <a:ext uri="{0D108BD9-81ED-4DB2-BD59-A6C34878D82A}">
                    <a16:rowId xmlns:a16="http://schemas.microsoft.com/office/drawing/2014/main" val="2470546094"/>
                  </a:ext>
                </a:extLst>
              </a:tr>
            </a:tbl>
          </a:graphicData>
        </a:graphic>
      </p:graphicFrame>
    </p:spTree>
    <p:extLst>
      <p:ext uri="{BB962C8B-B14F-4D97-AF65-F5344CB8AC3E}">
        <p14:creationId xmlns:p14="http://schemas.microsoft.com/office/powerpoint/2010/main" val="410887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C0D19B-2FFF-AF47-9CC4-230178171B8B}"/>
              </a:ext>
            </a:extLst>
          </p:cNvPr>
          <p:cNvSpPr>
            <a:spLocks noGrp="1"/>
          </p:cNvSpPr>
          <p:nvPr>
            <p:ph type="sldNum" sz="quarter" idx="10"/>
          </p:nvPr>
        </p:nvSpPr>
        <p:spPr/>
        <p:txBody>
          <a:bodyPr/>
          <a:lstStyle/>
          <a:p>
            <a:fld id="{234755BD-B4AC-9044-BCE4-27904766F8BB}" type="slidenum">
              <a:rPr lang="en-US" smtClean="0"/>
              <a:pPr/>
              <a:t>21</a:t>
            </a:fld>
            <a:endParaRPr lang="en-US" dirty="0"/>
          </a:p>
        </p:txBody>
      </p:sp>
      <p:sp>
        <p:nvSpPr>
          <p:cNvPr id="2" name="Title 1">
            <a:extLst>
              <a:ext uri="{FF2B5EF4-FFF2-40B4-BE49-F238E27FC236}">
                <a16:creationId xmlns:a16="http://schemas.microsoft.com/office/drawing/2014/main" id="{387DB996-E7CC-0648-97B2-3D3135B17D2A}"/>
              </a:ext>
            </a:extLst>
          </p:cNvPr>
          <p:cNvSpPr>
            <a:spLocks noGrp="1"/>
          </p:cNvSpPr>
          <p:nvPr>
            <p:ph type="title"/>
          </p:nvPr>
        </p:nvSpPr>
        <p:spPr>
          <a:xfrm>
            <a:off x="910828" y="2803876"/>
            <a:ext cx="10366861" cy="2054670"/>
          </a:xfrm>
        </p:spPr>
        <p:txBody>
          <a:bodyPr/>
          <a:lstStyle/>
          <a:p>
            <a:r>
              <a:rPr lang="en-US" dirty="0">
                <a:latin typeface="+mj-lt"/>
              </a:rPr>
              <a:t>Where to get more information</a:t>
            </a:r>
            <a:br>
              <a:rPr lang="en-US" dirty="0">
                <a:latin typeface="+mj-lt"/>
              </a:rPr>
            </a:br>
            <a:endParaRPr lang="en-US" dirty="0">
              <a:latin typeface="+mj-lt"/>
            </a:endParaRPr>
          </a:p>
        </p:txBody>
      </p:sp>
    </p:spTree>
    <p:extLst>
      <p:ext uri="{BB962C8B-B14F-4D97-AF65-F5344CB8AC3E}">
        <p14:creationId xmlns:p14="http://schemas.microsoft.com/office/powerpoint/2010/main" val="3971477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94C18-C87F-9B48-8FA1-AEE29C28D7A5}"/>
              </a:ext>
            </a:extLst>
          </p:cNvPr>
          <p:cNvSpPr>
            <a:spLocks noGrp="1"/>
          </p:cNvSpPr>
          <p:nvPr>
            <p:ph type="sldNum" sz="quarter" idx="10"/>
          </p:nvPr>
        </p:nvSpPr>
        <p:spPr/>
        <p:txBody>
          <a:bodyPr/>
          <a:lstStyle/>
          <a:p>
            <a:fld id="{234755BD-B4AC-9044-BCE4-27904766F8BB}" type="slidenum">
              <a:rPr lang="en-US" smtClean="0"/>
              <a:pPr/>
              <a:t>22</a:t>
            </a:fld>
            <a:endParaRPr lang="en-US" dirty="0"/>
          </a:p>
        </p:txBody>
      </p:sp>
      <p:sp>
        <p:nvSpPr>
          <p:cNvPr id="3" name="Title 2">
            <a:extLst>
              <a:ext uri="{FF2B5EF4-FFF2-40B4-BE49-F238E27FC236}">
                <a16:creationId xmlns:a16="http://schemas.microsoft.com/office/drawing/2014/main" id="{FF8095B9-5065-9146-BCD2-C00C25F1DF8A}"/>
              </a:ext>
            </a:extLst>
          </p:cNvPr>
          <p:cNvSpPr>
            <a:spLocks noGrp="1"/>
          </p:cNvSpPr>
          <p:nvPr>
            <p:ph type="title"/>
          </p:nvPr>
        </p:nvSpPr>
        <p:spPr>
          <a:xfrm>
            <a:off x="912571" y="393048"/>
            <a:ext cx="10649440" cy="798177"/>
          </a:xfrm>
        </p:spPr>
        <p:txBody>
          <a:bodyPr/>
          <a:lstStyle/>
          <a:p>
            <a:r>
              <a:rPr lang="en-US" dirty="0">
                <a:latin typeface="+mj-lt"/>
                <a:cs typeface="Arial" charset="0"/>
              </a:rPr>
              <a:t>Where to get more information</a:t>
            </a:r>
            <a:endParaRPr lang="en-US" dirty="0">
              <a:latin typeface="+mj-lt"/>
            </a:endParaRPr>
          </a:p>
        </p:txBody>
      </p:sp>
      <p:sp>
        <p:nvSpPr>
          <p:cNvPr id="4" name="Text Placeholder 3">
            <a:extLst>
              <a:ext uri="{FF2B5EF4-FFF2-40B4-BE49-F238E27FC236}">
                <a16:creationId xmlns:a16="http://schemas.microsoft.com/office/drawing/2014/main" id="{8C054D3C-AA30-EB48-8868-C3357CA52C6B}"/>
              </a:ext>
            </a:extLst>
          </p:cNvPr>
          <p:cNvSpPr>
            <a:spLocks noGrp="1"/>
          </p:cNvSpPr>
          <p:nvPr>
            <p:ph type="body" sz="quarter" idx="20"/>
          </p:nvPr>
        </p:nvSpPr>
        <p:spPr>
          <a:xfrm>
            <a:off x="629988" y="1410221"/>
            <a:ext cx="10932023" cy="4735418"/>
          </a:xfrm>
        </p:spPr>
        <p:txBody>
          <a:bodyPr/>
          <a:lstStyle/>
          <a:p>
            <a:pPr>
              <a:lnSpc>
                <a:spcPct val="100000"/>
              </a:lnSpc>
            </a:pPr>
            <a:r>
              <a:rPr lang="en-US" altLang="en-US" sz="2000" dirty="0">
                <a:latin typeface="+mj-lt"/>
              </a:rPr>
              <a:t>Additional details on account username and password, including answers to frequently asked questions and tips on creating an account username and password, can be found in the Help Center under the “Managing Your Account” section at StudentAid.gov\help-center\answers\topic\managing_your_account\articles.</a:t>
            </a:r>
          </a:p>
          <a:p>
            <a:pPr>
              <a:lnSpc>
                <a:spcPct val="100000"/>
              </a:lnSpc>
            </a:pPr>
            <a:endParaRPr lang="en-US" altLang="en-US" sz="2000" dirty="0">
              <a:latin typeface="+mj-lt"/>
            </a:endParaRPr>
          </a:p>
          <a:p>
            <a:pPr>
              <a:lnSpc>
                <a:spcPct val="100000"/>
              </a:lnSpc>
            </a:pPr>
            <a:endParaRPr lang="en-US" altLang="en-US" sz="2000" dirty="0">
              <a:latin typeface="+mj-lt"/>
            </a:endParaRPr>
          </a:p>
          <a:p>
            <a:pPr marL="113">
              <a:lnSpc>
                <a:spcPct val="100000"/>
              </a:lnSpc>
              <a:tabLst>
                <a:tab pos="173038" algn="l"/>
              </a:tabLst>
              <a:defRPr/>
            </a:pPr>
            <a:endParaRPr lang="en-US" sz="2000" dirty="0">
              <a:latin typeface="+mj-lt"/>
            </a:endParaRPr>
          </a:p>
          <a:p>
            <a:pPr marL="343013" indent="-342900">
              <a:buFont typeface="Arial" panose="020B0604020202020204" pitchFamily="34" charset="0"/>
              <a:buChar char="•"/>
              <a:tabLst>
                <a:tab pos="173038" algn="l"/>
              </a:tabLst>
              <a:defRPr/>
            </a:pPr>
            <a:endParaRPr lang="en-US" sz="1699" dirty="0">
              <a:solidFill>
                <a:schemeClr val="bg1"/>
              </a:solidFill>
            </a:endParaRPr>
          </a:p>
          <a:p>
            <a:endParaRPr lang="en-US" sz="2000" dirty="0"/>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171450" indent="-171450">
              <a:buFont typeface="Arial" panose="020B0604020202020204" pitchFamily="34" charset="0"/>
              <a:buChar char="•"/>
            </a:pPr>
            <a:endParaRPr lang="en-US" altLang="en-US" dirty="0">
              <a:solidFill>
                <a:schemeClr val="tx1"/>
              </a:solidFill>
              <a:latin typeface="Arial" charset="0"/>
              <a:cs typeface="Arial"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53213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94C18-C87F-9B48-8FA1-AEE29C28D7A5}"/>
              </a:ext>
            </a:extLst>
          </p:cNvPr>
          <p:cNvSpPr>
            <a:spLocks noGrp="1"/>
          </p:cNvSpPr>
          <p:nvPr>
            <p:ph type="sldNum" sz="quarter" idx="10"/>
          </p:nvPr>
        </p:nvSpPr>
        <p:spPr/>
        <p:txBody>
          <a:bodyPr/>
          <a:lstStyle/>
          <a:p>
            <a:fld id="{234755BD-B4AC-9044-BCE4-27904766F8BB}" type="slidenum">
              <a:rPr lang="en-US" smtClean="0"/>
              <a:pPr/>
              <a:t>3</a:t>
            </a:fld>
            <a:endParaRPr lang="en-US" dirty="0"/>
          </a:p>
        </p:txBody>
      </p:sp>
      <p:sp>
        <p:nvSpPr>
          <p:cNvPr id="3" name="Title 2">
            <a:extLst>
              <a:ext uri="{FF2B5EF4-FFF2-40B4-BE49-F238E27FC236}">
                <a16:creationId xmlns:a16="http://schemas.microsoft.com/office/drawing/2014/main" id="{FF8095B9-5065-9146-BCD2-C00C25F1DF8A}"/>
              </a:ext>
            </a:extLst>
          </p:cNvPr>
          <p:cNvSpPr>
            <a:spLocks noGrp="1"/>
          </p:cNvSpPr>
          <p:nvPr>
            <p:ph type="title"/>
          </p:nvPr>
        </p:nvSpPr>
        <p:spPr>
          <a:xfrm>
            <a:off x="912571" y="414314"/>
            <a:ext cx="8874760" cy="798177"/>
          </a:xfrm>
        </p:spPr>
        <p:txBody>
          <a:bodyPr/>
          <a:lstStyle/>
          <a:p>
            <a:r>
              <a:rPr lang="en-US" dirty="0">
                <a:latin typeface="+mn-lt"/>
                <a:cs typeface="Arial" panose="020B0604020202020204" pitchFamily="34" charset="0"/>
              </a:rPr>
              <a:t>What is an account Username and password?</a:t>
            </a:r>
          </a:p>
        </p:txBody>
      </p:sp>
      <p:sp>
        <p:nvSpPr>
          <p:cNvPr id="4" name="Text Placeholder 3">
            <a:extLst>
              <a:ext uri="{FF2B5EF4-FFF2-40B4-BE49-F238E27FC236}">
                <a16:creationId xmlns:a16="http://schemas.microsoft.com/office/drawing/2014/main" id="{8C054D3C-AA30-EB48-8868-C3357CA52C6B}"/>
              </a:ext>
            </a:extLst>
          </p:cNvPr>
          <p:cNvSpPr>
            <a:spLocks noGrp="1"/>
          </p:cNvSpPr>
          <p:nvPr>
            <p:ph type="body" sz="quarter" idx="20"/>
          </p:nvPr>
        </p:nvSpPr>
        <p:spPr>
          <a:xfrm>
            <a:off x="897120" y="1773076"/>
            <a:ext cx="10249851" cy="4047153"/>
          </a:xfrm>
        </p:spPr>
        <p:txBody>
          <a:bodyPr/>
          <a:lstStyle/>
          <a:p>
            <a:pPr marL="171450" indent="-171450">
              <a:lnSpc>
                <a:spcPct val="100000"/>
              </a:lnSpc>
              <a:buFont typeface="Arial" panose="020B0604020202020204" pitchFamily="34" charset="0"/>
              <a:buChar char="•"/>
            </a:pPr>
            <a:r>
              <a:rPr lang="en-US" sz="3000" dirty="0">
                <a:latin typeface="+mj-lt"/>
              </a:rPr>
              <a:t>An account username and password is used by students, parents, and borrowers to log in to U.S. Department of Education online systems and to electronically sign documents.</a:t>
            </a:r>
          </a:p>
          <a:p>
            <a:pPr marL="171450" indent="-171450">
              <a:lnSpc>
                <a:spcPct val="100000"/>
              </a:lnSpc>
              <a:buFont typeface="Arial" panose="020B0604020202020204" pitchFamily="34" charset="0"/>
              <a:buChar char="•"/>
            </a:pPr>
            <a:r>
              <a:rPr lang="en-US" altLang="en-US" sz="3000" dirty="0">
                <a:latin typeface="+mj-lt"/>
                <a:ea typeface="Cambria" panose="02040503050406030204" pitchFamily="18" charset="0"/>
                <a:cs typeface="Arial" charset="0"/>
              </a:rPr>
              <a:t>You use it to</a:t>
            </a:r>
          </a:p>
          <a:p>
            <a:pPr marL="628537" lvl="1" indent="-171450">
              <a:lnSpc>
                <a:spcPct val="100000"/>
              </a:lnSpc>
              <a:buFont typeface="Arial" panose="020B0604020202020204" pitchFamily="34" charset="0"/>
              <a:buChar char="•"/>
            </a:pPr>
            <a:r>
              <a:rPr lang="en-US" altLang="en-US" sz="3000" dirty="0">
                <a:solidFill>
                  <a:schemeClr val="bg1"/>
                </a:solidFill>
                <a:latin typeface="+mj-lt"/>
                <a:ea typeface="Cambria" panose="02040503050406030204" pitchFamily="18" charset="0"/>
                <a:cs typeface="Arial" charset="0"/>
              </a:rPr>
              <a:t>apply for federal student aid;</a:t>
            </a:r>
          </a:p>
          <a:p>
            <a:pPr marL="628537" lvl="1" indent="-171450">
              <a:lnSpc>
                <a:spcPct val="100000"/>
              </a:lnSpc>
              <a:buFont typeface="Arial" panose="020B0604020202020204" pitchFamily="34" charset="0"/>
              <a:buChar char="•"/>
            </a:pPr>
            <a:r>
              <a:rPr lang="en-US" altLang="en-US" sz="3000" dirty="0">
                <a:solidFill>
                  <a:schemeClr val="bg1"/>
                </a:solidFill>
                <a:latin typeface="+mj-lt"/>
                <a:ea typeface="Cambria" panose="02040503050406030204" pitchFamily="18" charset="0"/>
                <a:cs typeface="Arial" charset="0"/>
              </a:rPr>
              <a:t>access the myStudentAid mobile app;</a:t>
            </a:r>
          </a:p>
          <a:p>
            <a:pPr marL="628537" lvl="1" indent="-171450">
              <a:lnSpc>
                <a:spcPct val="100000"/>
              </a:lnSpc>
              <a:buFont typeface="Arial" panose="020B0604020202020204" pitchFamily="34" charset="0"/>
              <a:buChar char="•"/>
            </a:pPr>
            <a:r>
              <a:rPr lang="en-US" altLang="en-US" sz="3000" dirty="0">
                <a:solidFill>
                  <a:schemeClr val="bg1"/>
                </a:solidFill>
                <a:latin typeface="+mj-lt"/>
                <a:ea typeface="Cambria" panose="02040503050406030204" pitchFamily="18" charset="0"/>
                <a:cs typeface="Arial" charset="0"/>
              </a:rPr>
              <a:t>sign for a federal student loan; and </a:t>
            </a:r>
          </a:p>
          <a:p>
            <a:pPr marL="628537" lvl="1" indent="-171450">
              <a:lnSpc>
                <a:spcPct val="100000"/>
              </a:lnSpc>
              <a:buFont typeface="Arial" panose="020B0604020202020204" pitchFamily="34" charset="0"/>
              <a:buChar char="•"/>
            </a:pPr>
            <a:r>
              <a:rPr lang="en-US" altLang="en-US" sz="3000" dirty="0">
                <a:solidFill>
                  <a:schemeClr val="bg1"/>
                </a:solidFill>
                <a:latin typeface="+mj-lt"/>
                <a:ea typeface="Cambria" panose="02040503050406030204" pitchFamily="18" charset="0"/>
                <a:cs typeface="Arial" charset="0"/>
              </a:rPr>
              <a:t>perform important activities such as choosing a repayment plan or applying for a deferment on your federal student loan.</a:t>
            </a:r>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171450" indent="-171450">
              <a:buFont typeface="Arial" panose="020B0604020202020204" pitchFamily="34" charset="0"/>
              <a:buChar char="•"/>
            </a:pPr>
            <a:endParaRPr lang="en-US" altLang="en-US" dirty="0">
              <a:solidFill>
                <a:schemeClr val="tx1"/>
              </a:solidFill>
              <a:latin typeface="Arial" charset="0"/>
              <a:cs typeface="Arial"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16301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94C18-C87F-9B48-8FA1-AEE29C28D7A5}"/>
              </a:ext>
            </a:extLst>
          </p:cNvPr>
          <p:cNvSpPr>
            <a:spLocks noGrp="1"/>
          </p:cNvSpPr>
          <p:nvPr>
            <p:ph type="sldNum" sz="quarter" idx="10"/>
          </p:nvPr>
        </p:nvSpPr>
        <p:spPr/>
        <p:txBody>
          <a:bodyPr/>
          <a:lstStyle/>
          <a:p>
            <a:fld id="{234755BD-B4AC-9044-BCE4-27904766F8BB}" type="slidenum">
              <a:rPr lang="en-US" smtClean="0"/>
              <a:pPr/>
              <a:t>4</a:t>
            </a:fld>
            <a:endParaRPr lang="en-US" dirty="0"/>
          </a:p>
        </p:txBody>
      </p:sp>
      <p:sp>
        <p:nvSpPr>
          <p:cNvPr id="3" name="Title 2">
            <a:extLst>
              <a:ext uri="{FF2B5EF4-FFF2-40B4-BE49-F238E27FC236}">
                <a16:creationId xmlns:a16="http://schemas.microsoft.com/office/drawing/2014/main" id="{FF8095B9-5065-9146-BCD2-C00C25F1DF8A}"/>
              </a:ext>
            </a:extLst>
          </p:cNvPr>
          <p:cNvSpPr>
            <a:spLocks noGrp="1"/>
          </p:cNvSpPr>
          <p:nvPr>
            <p:ph type="title"/>
          </p:nvPr>
        </p:nvSpPr>
        <p:spPr>
          <a:xfrm>
            <a:off x="912571" y="418195"/>
            <a:ext cx="8874760" cy="798177"/>
          </a:xfrm>
        </p:spPr>
        <p:txBody>
          <a:bodyPr/>
          <a:lstStyle/>
          <a:p>
            <a:r>
              <a:rPr lang="en-US" altLang="en-US" dirty="0">
                <a:latin typeface="+mn-lt"/>
                <a:cs typeface="Arial" charset="0"/>
              </a:rPr>
              <a:t>Do parents need an account username and password?</a:t>
            </a:r>
            <a:endParaRPr lang="en-US" dirty="0">
              <a:latin typeface="+mn-lt"/>
            </a:endParaRPr>
          </a:p>
        </p:txBody>
      </p:sp>
      <p:sp>
        <p:nvSpPr>
          <p:cNvPr id="4" name="Text Placeholder 3">
            <a:extLst>
              <a:ext uri="{FF2B5EF4-FFF2-40B4-BE49-F238E27FC236}">
                <a16:creationId xmlns:a16="http://schemas.microsoft.com/office/drawing/2014/main" id="{8C054D3C-AA30-EB48-8868-C3357CA52C6B}"/>
              </a:ext>
            </a:extLst>
          </p:cNvPr>
          <p:cNvSpPr>
            <a:spLocks noGrp="1"/>
          </p:cNvSpPr>
          <p:nvPr>
            <p:ph type="body" sz="quarter" idx="20"/>
          </p:nvPr>
        </p:nvSpPr>
        <p:spPr>
          <a:xfrm>
            <a:off x="897120" y="1491859"/>
            <a:ext cx="10810031" cy="4735418"/>
          </a:xfrm>
        </p:spPr>
        <p:txBody>
          <a:bodyPr/>
          <a:lstStyle/>
          <a:p>
            <a:pPr marL="171450" indent="-171450">
              <a:lnSpc>
                <a:spcPct val="100000"/>
              </a:lnSpc>
              <a:buFont typeface="Arial" panose="020B0604020202020204" pitchFamily="34" charset="0"/>
              <a:buChar char="•"/>
            </a:pPr>
            <a:r>
              <a:rPr lang="en-US" sz="1900" dirty="0">
                <a:latin typeface="+mj-lt"/>
              </a:rPr>
              <a:t>If you’re a dependent student, then your parent will need an account username and password in order to sign your </a:t>
            </a:r>
            <a:r>
              <a:rPr lang="en-US" sz="1900" i="1" dirty="0">
                <a:latin typeface="+mj-lt"/>
              </a:rPr>
              <a:t>Free Application for Federal Student Aid </a:t>
            </a:r>
            <a:r>
              <a:rPr lang="en-US" sz="1900" dirty="0">
                <a:latin typeface="+mj-lt"/>
              </a:rPr>
              <a:t>(FAFSA</a:t>
            </a:r>
            <a:r>
              <a:rPr lang="en-US" sz="1900" baseline="30000" dirty="0">
                <a:latin typeface="+mj-lt"/>
              </a:rPr>
              <a:t>®</a:t>
            </a:r>
            <a:r>
              <a:rPr lang="en-US" sz="1900" dirty="0">
                <a:latin typeface="+mj-lt"/>
              </a:rPr>
              <a:t>) form electronically.</a:t>
            </a:r>
          </a:p>
          <a:p>
            <a:pPr marL="171450" indent="-171450">
              <a:lnSpc>
                <a:spcPct val="100000"/>
              </a:lnSpc>
              <a:buFont typeface="Arial" panose="020B0604020202020204" pitchFamily="34" charset="0"/>
              <a:buChar char="•"/>
            </a:pPr>
            <a:r>
              <a:rPr lang="en-US" sz="1900" dirty="0">
                <a:latin typeface="+mj-lt"/>
              </a:rPr>
              <a:t>Not sure if you’re considered a dependent student for FAFSA purposes? Go to StudentAid.gov/dependency to find out.</a:t>
            </a:r>
          </a:p>
          <a:p>
            <a:r>
              <a:rPr lang="en-US" sz="1900" dirty="0">
                <a:latin typeface="+mj-lt"/>
              </a:rPr>
              <a:t>IMPORTANT</a:t>
            </a:r>
          </a:p>
          <a:p>
            <a:pPr marL="342900" indent="-342900">
              <a:lnSpc>
                <a:spcPct val="100000"/>
              </a:lnSpc>
              <a:buFont typeface="Arial" panose="020B0604020202020204" pitchFamily="34" charset="0"/>
              <a:buChar char="•"/>
            </a:pPr>
            <a:r>
              <a:rPr lang="en-US" sz="1900" dirty="0">
                <a:latin typeface="+mj-lt"/>
              </a:rPr>
              <a:t>You and your parent must have different account usernames and passwords (NOTE: A Social Security number can be associated with only one account username and password).</a:t>
            </a:r>
          </a:p>
          <a:p>
            <a:pPr marL="342900" indent="-342900">
              <a:lnSpc>
                <a:spcPct val="100000"/>
              </a:lnSpc>
              <a:buFont typeface="Arial" panose="020B0604020202020204" pitchFamily="34" charset="0"/>
              <a:buChar char="•"/>
            </a:pPr>
            <a:r>
              <a:rPr lang="en-US" sz="1900" dirty="0">
                <a:latin typeface="+mj-lt"/>
              </a:rPr>
              <a:t>You must create your own account username and password—it’s your electronic signature and you need to own it.</a:t>
            </a:r>
          </a:p>
          <a:p>
            <a:pPr marL="342900" indent="-342900">
              <a:lnSpc>
                <a:spcPct val="100000"/>
              </a:lnSpc>
              <a:buFont typeface="Arial" panose="020B0604020202020204" pitchFamily="34" charset="0"/>
              <a:buChar char="•"/>
            </a:pPr>
            <a:r>
              <a:rPr lang="en-US" sz="1900" dirty="0">
                <a:latin typeface="+mj-lt"/>
              </a:rPr>
              <a:t>Your parent must create his or her own account username and password.</a:t>
            </a:r>
          </a:p>
          <a:p>
            <a:pPr marL="342900" indent="-342900">
              <a:lnSpc>
                <a:spcPct val="100000"/>
              </a:lnSpc>
              <a:buFont typeface="Arial" panose="020B0604020202020204" pitchFamily="34" charset="0"/>
              <a:buChar char="•"/>
            </a:pPr>
            <a:r>
              <a:rPr lang="en-US" sz="1900" dirty="0">
                <a:latin typeface="+mj-lt"/>
              </a:rPr>
              <a:t>You and your parent should each use your own email address and mobile phone number when creating an account username and password (NOTE: A mobile phone or an email address can be associated with only one account username and password).</a:t>
            </a:r>
          </a:p>
          <a:p>
            <a:pPr marL="342900" indent="-342900">
              <a:buFont typeface="Arial" panose="020B0604020202020204" pitchFamily="34" charset="0"/>
              <a:buChar char="•"/>
            </a:pPr>
            <a:endParaRPr lang="en-US" sz="2000" dirty="0"/>
          </a:p>
          <a:p>
            <a:endParaRPr lang="en-US" sz="2000" dirty="0"/>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171450" indent="-171450">
              <a:buFont typeface="Arial" panose="020B0604020202020204" pitchFamily="34" charset="0"/>
              <a:buChar char="•"/>
            </a:pPr>
            <a:endParaRPr lang="en-US" altLang="en-US" dirty="0">
              <a:solidFill>
                <a:schemeClr val="tx1"/>
              </a:solidFill>
              <a:latin typeface="Arial" charset="0"/>
              <a:cs typeface="Arial"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86877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C0D19B-2FFF-AF47-9CC4-230178171B8B}"/>
              </a:ext>
            </a:extLst>
          </p:cNvPr>
          <p:cNvSpPr>
            <a:spLocks noGrp="1"/>
          </p:cNvSpPr>
          <p:nvPr>
            <p:ph type="sldNum" sz="quarter" idx="10"/>
          </p:nvPr>
        </p:nvSpPr>
        <p:spPr/>
        <p:txBody>
          <a:bodyPr/>
          <a:lstStyle/>
          <a:p>
            <a:fld id="{234755BD-B4AC-9044-BCE4-27904766F8BB}" type="slidenum">
              <a:rPr lang="en-US" smtClean="0"/>
              <a:pPr/>
              <a:t>5</a:t>
            </a:fld>
            <a:endParaRPr lang="en-US" dirty="0"/>
          </a:p>
        </p:txBody>
      </p:sp>
      <p:sp>
        <p:nvSpPr>
          <p:cNvPr id="2" name="Title 1">
            <a:extLst>
              <a:ext uri="{FF2B5EF4-FFF2-40B4-BE49-F238E27FC236}">
                <a16:creationId xmlns:a16="http://schemas.microsoft.com/office/drawing/2014/main" id="{387DB996-E7CC-0648-97B2-3D3135B17D2A}"/>
              </a:ext>
            </a:extLst>
          </p:cNvPr>
          <p:cNvSpPr>
            <a:spLocks noGrp="1"/>
          </p:cNvSpPr>
          <p:nvPr>
            <p:ph type="title"/>
          </p:nvPr>
        </p:nvSpPr>
        <p:spPr>
          <a:xfrm>
            <a:off x="910828" y="1976562"/>
            <a:ext cx="10366861" cy="2054670"/>
          </a:xfrm>
        </p:spPr>
        <p:txBody>
          <a:bodyPr>
            <a:normAutofit/>
          </a:bodyPr>
          <a:lstStyle/>
          <a:p>
            <a:r>
              <a:rPr lang="en-US" dirty="0">
                <a:latin typeface="+mn-lt"/>
                <a:cs typeface="Arial" panose="020B0604020202020204" pitchFamily="34" charset="0"/>
              </a:rPr>
              <a:t>How do you create your account username and password?</a:t>
            </a:r>
          </a:p>
        </p:txBody>
      </p:sp>
    </p:spTree>
    <p:extLst>
      <p:ext uri="{BB962C8B-B14F-4D97-AF65-F5344CB8AC3E}">
        <p14:creationId xmlns:p14="http://schemas.microsoft.com/office/powerpoint/2010/main" val="3981429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94C18-C87F-9B48-8FA1-AEE29C28D7A5}"/>
              </a:ext>
            </a:extLst>
          </p:cNvPr>
          <p:cNvSpPr>
            <a:spLocks noGrp="1"/>
          </p:cNvSpPr>
          <p:nvPr>
            <p:ph type="sldNum" sz="quarter" idx="10"/>
          </p:nvPr>
        </p:nvSpPr>
        <p:spPr/>
        <p:txBody>
          <a:bodyPr/>
          <a:lstStyle/>
          <a:p>
            <a:fld id="{234755BD-B4AC-9044-BCE4-27904766F8BB}" type="slidenum">
              <a:rPr lang="en-US" smtClean="0"/>
              <a:pPr/>
              <a:t>6</a:t>
            </a:fld>
            <a:endParaRPr lang="en-US" dirty="0"/>
          </a:p>
        </p:txBody>
      </p:sp>
      <p:sp>
        <p:nvSpPr>
          <p:cNvPr id="3" name="Title 2">
            <a:extLst>
              <a:ext uri="{FF2B5EF4-FFF2-40B4-BE49-F238E27FC236}">
                <a16:creationId xmlns:a16="http://schemas.microsoft.com/office/drawing/2014/main" id="{FF8095B9-5065-9146-BCD2-C00C25F1DF8A}"/>
              </a:ext>
            </a:extLst>
          </p:cNvPr>
          <p:cNvSpPr>
            <a:spLocks noGrp="1"/>
          </p:cNvSpPr>
          <p:nvPr>
            <p:ph type="title"/>
          </p:nvPr>
        </p:nvSpPr>
        <p:spPr/>
        <p:txBody>
          <a:bodyPr/>
          <a:lstStyle/>
          <a:p>
            <a:r>
              <a:rPr lang="en-US" altLang="en-US" dirty="0">
                <a:latin typeface="+mj-lt"/>
                <a:cs typeface="Arial" charset="0"/>
              </a:rPr>
              <a:t>Getting started</a:t>
            </a:r>
            <a:endParaRPr lang="en-US" dirty="0">
              <a:latin typeface="+mj-lt"/>
            </a:endParaRPr>
          </a:p>
        </p:txBody>
      </p:sp>
      <p:sp>
        <p:nvSpPr>
          <p:cNvPr id="4" name="Text Placeholder 3">
            <a:extLst>
              <a:ext uri="{FF2B5EF4-FFF2-40B4-BE49-F238E27FC236}">
                <a16:creationId xmlns:a16="http://schemas.microsoft.com/office/drawing/2014/main" id="{8C054D3C-AA30-EB48-8868-C3357CA52C6B}"/>
              </a:ext>
            </a:extLst>
          </p:cNvPr>
          <p:cNvSpPr>
            <a:spLocks noGrp="1"/>
          </p:cNvSpPr>
          <p:nvPr>
            <p:ph type="body" sz="quarter" idx="20"/>
          </p:nvPr>
        </p:nvSpPr>
        <p:spPr>
          <a:xfrm>
            <a:off x="897120" y="1511983"/>
            <a:ext cx="10249851" cy="4735418"/>
          </a:xfrm>
        </p:spPr>
        <p:txBody>
          <a:bodyPr/>
          <a:lstStyle/>
          <a:p>
            <a:pPr marL="171450" indent="-171450">
              <a:lnSpc>
                <a:spcPct val="100000"/>
              </a:lnSpc>
              <a:buFont typeface="Arial" panose="020B0604020202020204" pitchFamily="34" charset="0"/>
              <a:buChar char="•"/>
            </a:pPr>
            <a:r>
              <a:rPr lang="en-US" sz="3000" dirty="0">
                <a:latin typeface="+mj-lt"/>
              </a:rPr>
              <a:t>Go to StudentAid.gov.</a:t>
            </a:r>
          </a:p>
          <a:p>
            <a:pPr marL="171450" indent="-171450">
              <a:lnSpc>
                <a:spcPct val="100000"/>
              </a:lnSpc>
              <a:buFont typeface="Arial" panose="020B0604020202020204" pitchFamily="34" charset="0"/>
              <a:buChar char="•"/>
            </a:pPr>
            <a:r>
              <a:rPr lang="en-US" sz="3000" dirty="0">
                <a:latin typeface="+mj-lt"/>
              </a:rPr>
              <a:t>Select the “Create Account” button</a:t>
            </a:r>
          </a:p>
          <a:p>
            <a:endParaRPr lang="en-US" sz="2000" dirty="0"/>
          </a:p>
          <a:p>
            <a:endParaRPr lang="en-US" sz="2000" dirty="0"/>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171450" indent="-171450">
              <a:buFont typeface="Arial" panose="020B0604020202020204" pitchFamily="34" charset="0"/>
              <a:buChar char="•"/>
            </a:pPr>
            <a:endParaRPr lang="en-US" altLang="en-US" dirty="0">
              <a:solidFill>
                <a:schemeClr val="tx1"/>
              </a:solidFill>
              <a:latin typeface="Arial" charset="0"/>
              <a:cs typeface="Arial"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grpSp>
        <p:nvGrpSpPr>
          <p:cNvPr id="5" name="Group 4" descr="Image of the StudentAid.gov home page with the &quot;Create Account&quot; button circled.">
            <a:extLst>
              <a:ext uri="{FF2B5EF4-FFF2-40B4-BE49-F238E27FC236}">
                <a16:creationId xmlns:a16="http://schemas.microsoft.com/office/drawing/2014/main" id="{704FEBFD-791B-453F-BC4B-AA00E1A9BB29}"/>
              </a:ext>
            </a:extLst>
          </p:cNvPr>
          <p:cNvGrpSpPr/>
          <p:nvPr/>
        </p:nvGrpSpPr>
        <p:grpSpPr>
          <a:xfrm>
            <a:off x="1823865" y="2723876"/>
            <a:ext cx="7644384" cy="3683020"/>
            <a:chOff x="737616" y="2359809"/>
            <a:chExt cx="7644384" cy="3683020"/>
          </a:xfrm>
        </p:grpSpPr>
        <p:pic>
          <p:nvPicPr>
            <p:cNvPr id="6" name="Picture 5">
              <a:extLst>
                <a:ext uri="{FF2B5EF4-FFF2-40B4-BE49-F238E27FC236}">
                  <a16:creationId xmlns:a16="http://schemas.microsoft.com/office/drawing/2014/main" id="{16648AB2-3465-4C24-AEAF-7AE4E21F58FA}"/>
                </a:ext>
              </a:extLst>
            </p:cNvPr>
            <p:cNvPicPr>
              <a:picLocks noChangeAspect="1"/>
            </p:cNvPicPr>
            <p:nvPr/>
          </p:nvPicPr>
          <p:blipFill>
            <a:blip r:embed="rId2"/>
            <a:stretch>
              <a:fillRect/>
            </a:stretch>
          </p:blipFill>
          <p:spPr>
            <a:xfrm>
              <a:off x="737616" y="2359809"/>
              <a:ext cx="7644384" cy="3683020"/>
            </a:xfrm>
            <a:prstGeom prst="rect">
              <a:avLst/>
            </a:prstGeom>
            <a:ln>
              <a:solidFill>
                <a:schemeClr val="tx1"/>
              </a:solidFill>
            </a:ln>
          </p:spPr>
        </p:pic>
        <p:sp>
          <p:nvSpPr>
            <p:cNvPr id="7" name="Oval 6">
              <a:extLst>
                <a:ext uri="{FF2B5EF4-FFF2-40B4-BE49-F238E27FC236}">
                  <a16:creationId xmlns:a16="http://schemas.microsoft.com/office/drawing/2014/main" id="{5727ECC5-59B5-449A-A8F0-8995453BE759}"/>
                </a:ext>
              </a:extLst>
            </p:cNvPr>
            <p:cNvSpPr/>
            <p:nvPr/>
          </p:nvSpPr>
          <p:spPr>
            <a:xfrm>
              <a:off x="5411556" y="4343400"/>
              <a:ext cx="1979844" cy="4572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61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94C18-C87F-9B48-8FA1-AEE29C28D7A5}"/>
              </a:ext>
            </a:extLst>
          </p:cNvPr>
          <p:cNvSpPr>
            <a:spLocks noGrp="1"/>
          </p:cNvSpPr>
          <p:nvPr>
            <p:ph type="sldNum" sz="quarter" idx="10"/>
          </p:nvPr>
        </p:nvSpPr>
        <p:spPr/>
        <p:txBody>
          <a:bodyPr/>
          <a:lstStyle/>
          <a:p>
            <a:fld id="{234755BD-B4AC-9044-BCE4-27904766F8BB}" type="slidenum">
              <a:rPr lang="en-US" smtClean="0"/>
              <a:pPr/>
              <a:t>7</a:t>
            </a:fld>
            <a:endParaRPr lang="en-US" dirty="0"/>
          </a:p>
        </p:txBody>
      </p:sp>
      <p:sp>
        <p:nvSpPr>
          <p:cNvPr id="3" name="Title 2">
            <a:extLst>
              <a:ext uri="{FF2B5EF4-FFF2-40B4-BE49-F238E27FC236}">
                <a16:creationId xmlns:a16="http://schemas.microsoft.com/office/drawing/2014/main" id="{FF8095B9-5065-9146-BCD2-C00C25F1DF8A}"/>
              </a:ext>
            </a:extLst>
          </p:cNvPr>
          <p:cNvSpPr>
            <a:spLocks noGrp="1"/>
          </p:cNvSpPr>
          <p:nvPr>
            <p:ph type="title"/>
          </p:nvPr>
        </p:nvSpPr>
        <p:spPr/>
        <p:txBody>
          <a:bodyPr/>
          <a:lstStyle/>
          <a:p>
            <a:r>
              <a:rPr lang="en-US" altLang="en-US" dirty="0">
                <a:latin typeface="+mj-lt"/>
                <a:cs typeface="Arial" charset="0"/>
              </a:rPr>
              <a:t>Getting started</a:t>
            </a:r>
            <a:endParaRPr lang="en-US" dirty="0">
              <a:latin typeface="+mj-lt"/>
            </a:endParaRPr>
          </a:p>
        </p:txBody>
      </p:sp>
      <p:sp>
        <p:nvSpPr>
          <p:cNvPr id="4" name="Text Placeholder 3">
            <a:extLst>
              <a:ext uri="{FF2B5EF4-FFF2-40B4-BE49-F238E27FC236}">
                <a16:creationId xmlns:a16="http://schemas.microsoft.com/office/drawing/2014/main" id="{8C054D3C-AA30-EB48-8868-C3357CA52C6B}"/>
              </a:ext>
            </a:extLst>
          </p:cNvPr>
          <p:cNvSpPr>
            <a:spLocks noGrp="1"/>
          </p:cNvSpPr>
          <p:nvPr>
            <p:ph type="body" sz="quarter" idx="20"/>
          </p:nvPr>
        </p:nvSpPr>
        <p:spPr>
          <a:xfrm>
            <a:off x="897120" y="1554515"/>
            <a:ext cx="10249851" cy="4735418"/>
          </a:xfrm>
        </p:spPr>
        <p:txBody>
          <a:bodyPr/>
          <a:lstStyle/>
          <a:p>
            <a:pPr>
              <a:lnSpc>
                <a:spcPct val="100000"/>
              </a:lnSpc>
            </a:pPr>
            <a:r>
              <a:rPr lang="en-US" sz="3000" dirty="0">
                <a:latin typeface="+mj-lt"/>
              </a:rPr>
              <a:t>On the “Create an Account (FSA ID)” page, select the “Get Started” button.</a:t>
            </a:r>
          </a:p>
          <a:p>
            <a:endParaRPr lang="en-US" sz="2000" dirty="0"/>
          </a:p>
          <a:p>
            <a:endParaRPr lang="en-US" sz="2000" dirty="0"/>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171450" indent="-171450">
              <a:buFont typeface="Arial" panose="020B0604020202020204" pitchFamily="34" charset="0"/>
              <a:buChar char="•"/>
            </a:pPr>
            <a:endParaRPr lang="en-US" altLang="en-US" dirty="0">
              <a:solidFill>
                <a:schemeClr val="tx1"/>
              </a:solidFill>
              <a:latin typeface="Arial" charset="0"/>
              <a:cs typeface="Arial"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grpSp>
        <p:nvGrpSpPr>
          <p:cNvPr id="11" name="Group 10" descr="Image of the &quot;Create an Account (FSA ID)&quot; page with the &quot;Get Started&quot; button circled.">
            <a:extLst>
              <a:ext uri="{FF2B5EF4-FFF2-40B4-BE49-F238E27FC236}">
                <a16:creationId xmlns:a16="http://schemas.microsoft.com/office/drawing/2014/main" id="{057E47B9-F283-4CFE-A6BB-770E8B463871}"/>
              </a:ext>
            </a:extLst>
          </p:cNvPr>
          <p:cNvGrpSpPr/>
          <p:nvPr/>
        </p:nvGrpSpPr>
        <p:grpSpPr>
          <a:xfrm>
            <a:off x="3874241" y="2133102"/>
            <a:ext cx="3653231" cy="4724898"/>
            <a:chOff x="3874241" y="2116773"/>
            <a:chExt cx="3653231" cy="4724898"/>
          </a:xfrm>
        </p:grpSpPr>
        <p:pic>
          <p:nvPicPr>
            <p:cNvPr id="8" name="Picture 7">
              <a:extLst>
                <a:ext uri="{FF2B5EF4-FFF2-40B4-BE49-F238E27FC236}">
                  <a16:creationId xmlns:a16="http://schemas.microsoft.com/office/drawing/2014/main" id="{5542751F-C4E8-4392-AEC6-651244F370EB}"/>
                </a:ext>
              </a:extLst>
            </p:cNvPr>
            <p:cNvPicPr>
              <a:picLocks noChangeAspect="1"/>
            </p:cNvPicPr>
            <p:nvPr/>
          </p:nvPicPr>
          <p:blipFill rotWithShape="1">
            <a:blip r:embed="rId2"/>
            <a:srcRect l="19724" t="4773" r="44955"/>
            <a:stretch/>
          </p:blipFill>
          <p:spPr>
            <a:xfrm>
              <a:off x="3874241" y="2116773"/>
              <a:ext cx="3653231" cy="4724898"/>
            </a:xfrm>
            <a:prstGeom prst="rect">
              <a:avLst/>
            </a:prstGeom>
            <a:ln>
              <a:solidFill>
                <a:srgbClr val="FF0000"/>
              </a:solidFill>
            </a:ln>
          </p:spPr>
        </p:pic>
        <p:sp>
          <p:nvSpPr>
            <p:cNvPr id="9" name="Oval 8">
              <a:extLst>
                <a:ext uri="{FF2B5EF4-FFF2-40B4-BE49-F238E27FC236}">
                  <a16:creationId xmlns:a16="http://schemas.microsoft.com/office/drawing/2014/main" id="{22954863-1DD6-49DB-A947-273456551437}"/>
                </a:ext>
              </a:extLst>
            </p:cNvPr>
            <p:cNvSpPr/>
            <p:nvPr/>
          </p:nvSpPr>
          <p:spPr>
            <a:xfrm>
              <a:off x="3874241" y="5861957"/>
              <a:ext cx="2444916" cy="6465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2449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294C18-C87F-9B48-8FA1-AEE29C28D7A5}"/>
              </a:ext>
            </a:extLst>
          </p:cNvPr>
          <p:cNvSpPr>
            <a:spLocks noGrp="1"/>
          </p:cNvSpPr>
          <p:nvPr>
            <p:ph type="sldNum" sz="quarter" idx="10"/>
          </p:nvPr>
        </p:nvSpPr>
        <p:spPr>
          <a:xfrm>
            <a:off x="11707151" y="6340592"/>
            <a:ext cx="399651" cy="312098"/>
          </a:xfrm>
        </p:spPr>
        <p:txBody>
          <a:bodyPr/>
          <a:lstStyle/>
          <a:p>
            <a:fld id="{234755BD-B4AC-9044-BCE4-27904766F8BB}" type="slidenum">
              <a:rPr lang="en-US" smtClean="0"/>
              <a:pPr/>
              <a:t>8</a:t>
            </a:fld>
            <a:endParaRPr lang="en-US" dirty="0"/>
          </a:p>
        </p:txBody>
      </p:sp>
      <p:sp>
        <p:nvSpPr>
          <p:cNvPr id="3" name="Title 2">
            <a:extLst>
              <a:ext uri="{FF2B5EF4-FFF2-40B4-BE49-F238E27FC236}">
                <a16:creationId xmlns:a16="http://schemas.microsoft.com/office/drawing/2014/main" id="{FF8095B9-5065-9146-BCD2-C00C25F1DF8A}"/>
              </a:ext>
            </a:extLst>
          </p:cNvPr>
          <p:cNvSpPr>
            <a:spLocks noGrp="1"/>
          </p:cNvSpPr>
          <p:nvPr>
            <p:ph type="title"/>
          </p:nvPr>
        </p:nvSpPr>
        <p:spPr>
          <a:xfrm>
            <a:off x="912571" y="393048"/>
            <a:ext cx="10794580" cy="798177"/>
          </a:xfrm>
        </p:spPr>
        <p:txBody>
          <a:bodyPr/>
          <a:lstStyle/>
          <a:p>
            <a:r>
              <a:rPr lang="en-US" altLang="en-US" dirty="0">
                <a:latin typeface="Arial" charset="0"/>
                <a:cs typeface="Arial" charset="0"/>
              </a:rPr>
              <a:t>Provide Personal Identification Information</a:t>
            </a:r>
            <a:endParaRPr lang="en-US" dirty="0"/>
          </a:p>
        </p:txBody>
      </p:sp>
      <p:sp>
        <p:nvSpPr>
          <p:cNvPr id="4" name="Text Placeholder 3">
            <a:extLst>
              <a:ext uri="{FF2B5EF4-FFF2-40B4-BE49-F238E27FC236}">
                <a16:creationId xmlns:a16="http://schemas.microsoft.com/office/drawing/2014/main" id="{8C054D3C-AA30-EB48-8868-C3357CA52C6B}"/>
              </a:ext>
            </a:extLst>
          </p:cNvPr>
          <p:cNvSpPr>
            <a:spLocks noGrp="1"/>
          </p:cNvSpPr>
          <p:nvPr>
            <p:ph type="body" sz="quarter" idx="20"/>
          </p:nvPr>
        </p:nvSpPr>
        <p:spPr>
          <a:xfrm>
            <a:off x="897120" y="1436542"/>
            <a:ext cx="10249851" cy="4735418"/>
          </a:xfrm>
        </p:spPr>
        <p:txBody>
          <a:bodyPr/>
          <a:lstStyle/>
          <a:p>
            <a:pPr marL="171450" indent="-171450">
              <a:lnSpc>
                <a:spcPct val="100000"/>
              </a:lnSpc>
              <a:buFont typeface="Arial" panose="020B0604020202020204" pitchFamily="34" charset="0"/>
              <a:buChar char="•"/>
            </a:pPr>
            <a:r>
              <a:rPr lang="en-US" sz="3000" dirty="0">
                <a:latin typeface="+mj-lt"/>
              </a:rPr>
              <a:t>Make sure your Social Security number (SSN), date of birth, and name match what’s on your Social Security card.</a:t>
            </a:r>
          </a:p>
          <a:p>
            <a:pPr marL="171450" indent="-171450">
              <a:lnSpc>
                <a:spcPct val="100000"/>
              </a:lnSpc>
              <a:buFont typeface="Arial" panose="020B0604020202020204" pitchFamily="34" charset="0"/>
              <a:buChar char="•"/>
            </a:pPr>
            <a:r>
              <a:rPr lang="en-US" sz="3000" dirty="0">
                <a:latin typeface="+mj-lt"/>
              </a:rPr>
              <a:t>You must have an SSN to create an account username and password.</a:t>
            </a:r>
          </a:p>
          <a:p>
            <a:endParaRPr lang="en-US" sz="2000" dirty="0"/>
          </a:p>
          <a:p>
            <a:endParaRPr lang="en-US" sz="2000" dirty="0"/>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171450" indent="-171450">
              <a:buFont typeface="Arial" panose="020B0604020202020204" pitchFamily="34" charset="0"/>
              <a:buChar char="•"/>
            </a:pPr>
            <a:endParaRPr lang="en-US" altLang="en-US" dirty="0">
              <a:solidFill>
                <a:schemeClr val="tx1"/>
              </a:solidFill>
              <a:latin typeface="Arial" charset="0"/>
              <a:cs typeface="Arial"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pic>
        <p:nvPicPr>
          <p:cNvPr id="6" name="Picture 5" descr="Image of the &quot;Personal Information&quot; page showing fields for First Name, Middle Initial, Last Name, Date of Birth, and Social Security number.">
            <a:extLst>
              <a:ext uri="{FF2B5EF4-FFF2-40B4-BE49-F238E27FC236}">
                <a16:creationId xmlns:a16="http://schemas.microsoft.com/office/drawing/2014/main" id="{4BCB6DA7-9400-45C9-90C9-90EA9ED5B7E1}"/>
              </a:ext>
            </a:extLst>
          </p:cNvPr>
          <p:cNvPicPr>
            <a:picLocks noChangeAspect="1"/>
          </p:cNvPicPr>
          <p:nvPr/>
        </p:nvPicPr>
        <p:blipFill rotWithShape="1">
          <a:blip r:embed="rId2"/>
          <a:srcRect l="20712" r="21214"/>
          <a:stretch/>
        </p:blipFill>
        <p:spPr>
          <a:xfrm>
            <a:off x="3442291" y="3090205"/>
            <a:ext cx="4627821" cy="3704784"/>
          </a:xfrm>
          <a:prstGeom prst="rect">
            <a:avLst/>
          </a:prstGeom>
          <a:ln>
            <a:solidFill>
              <a:schemeClr val="tx1"/>
            </a:solidFill>
          </a:ln>
        </p:spPr>
      </p:pic>
    </p:spTree>
    <p:extLst>
      <p:ext uri="{BB962C8B-B14F-4D97-AF65-F5344CB8AC3E}">
        <p14:creationId xmlns:p14="http://schemas.microsoft.com/office/powerpoint/2010/main" val="332584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74BF27-2295-7146-92CF-4DCE7B001F3F}"/>
              </a:ext>
            </a:extLst>
          </p:cNvPr>
          <p:cNvSpPr>
            <a:spLocks noGrp="1"/>
          </p:cNvSpPr>
          <p:nvPr>
            <p:ph type="sldNum" sz="quarter" idx="10"/>
          </p:nvPr>
        </p:nvSpPr>
        <p:spPr/>
        <p:txBody>
          <a:bodyPr/>
          <a:lstStyle/>
          <a:p>
            <a:fld id="{234755BD-B4AC-9044-BCE4-27904766F8BB}" type="slidenum">
              <a:rPr lang="en-US" smtClean="0"/>
              <a:pPr/>
              <a:t>9</a:t>
            </a:fld>
            <a:endParaRPr lang="en-US" dirty="0"/>
          </a:p>
        </p:txBody>
      </p:sp>
      <p:sp>
        <p:nvSpPr>
          <p:cNvPr id="3" name="Title 2">
            <a:extLst>
              <a:ext uri="{FF2B5EF4-FFF2-40B4-BE49-F238E27FC236}">
                <a16:creationId xmlns:a16="http://schemas.microsoft.com/office/drawing/2014/main" id="{E8DCD884-7F95-1743-8E4D-1854CB200BE4}"/>
              </a:ext>
            </a:extLst>
          </p:cNvPr>
          <p:cNvSpPr>
            <a:spLocks noGrp="1"/>
          </p:cNvSpPr>
          <p:nvPr>
            <p:ph type="title"/>
          </p:nvPr>
        </p:nvSpPr>
        <p:spPr>
          <a:xfrm>
            <a:off x="912571" y="403936"/>
            <a:ext cx="10794580" cy="798177"/>
          </a:xfrm>
        </p:spPr>
        <p:txBody>
          <a:bodyPr/>
          <a:lstStyle/>
          <a:p>
            <a:r>
              <a:rPr lang="en-US" dirty="0">
                <a:latin typeface="+mj-lt"/>
              </a:rPr>
              <a:t>Create Your account username and password </a:t>
            </a:r>
          </a:p>
        </p:txBody>
      </p:sp>
      <p:sp>
        <p:nvSpPr>
          <p:cNvPr id="4" name="Text Placeholder 3">
            <a:extLst>
              <a:ext uri="{FF2B5EF4-FFF2-40B4-BE49-F238E27FC236}">
                <a16:creationId xmlns:a16="http://schemas.microsoft.com/office/drawing/2014/main" id="{8381EEFC-E61B-5C43-BD12-B859DBE4DB47}"/>
              </a:ext>
            </a:extLst>
          </p:cNvPr>
          <p:cNvSpPr>
            <a:spLocks noGrp="1"/>
          </p:cNvSpPr>
          <p:nvPr>
            <p:ph type="body" sz="quarter" idx="20"/>
          </p:nvPr>
        </p:nvSpPr>
        <p:spPr>
          <a:xfrm>
            <a:off x="662971" y="1453246"/>
            <a:ext cx="4597400" cy="2521403"/>
          </a:xfrm>
        </p:spPr>
        <p:txBody>
          <a:bodyPr/>
          <a:lstStyle/>
          <a:p>
            <a:pPr>
              <a:lnSpc>
                <a:spcPct val="100000"/>
              </a:lnSpc>
              <a:spcBef>
                <a:spcPts val="0"/>
              </a:spcBef>
              <a:spcAft>
                <a:spcPts val="0"/>
              </a:spcAft>
            </a:pPr>
            <a:r>
              <a:rPr lang="en-US" sz="2500" dirty="0">
                <a:latin typeface="+mj-lt"/>
              </a:rPr>
              <a:t>Username:</a:t>
            </a:r>
          </a:p>
          <a:p>
            <a:pPr marL="171450" indent="-171450">
              <a:lnSpc>
                <a:spcPct val="100000"/>
              </a:lnSpc>
              <a:spcBef>
                <a:spcPts val="0"/>
              </a:spcBef>
              <a:spcAft>
                <a:spcPts val="0"/>
              </a:spcAft>
              <a:buFont typeface="Arial" panose="020B0604020202020204" pitchFamily="34" charset="0"/>
              <a:buChar char="•"/>
            </a:pPr>
            <a:r>
              <a:rPr lang="en-US" sz="2500" dirty="0">
                <a:latin typeface="+mj-lt"/>
              </a:rPr>
              <a:t>Don’t include personal info such as date of birth or name.</a:t>
            </a:r>
          </a:p>
          <a:p>
            <a:pPr marL="171450" indent="-171450">
              <a:lnSpc>
                <a:spcPct val="100000"/>
              </a:lnSpc>
              <a:spcBef>
                <a:spcPts val="0"/>
              </a:spcBef>
              <a:spcAft>
                <a:spcPts val="0"/>
              </a:spcAft>
              <a:buFont typeface="Arial" panose="020B0604020202020204" pitchFamily="34" charset="0"/>
              <a:buChar char="•"/>
            </a:pPr>
            <a:r>
              <a:rPr lang="en-US" sz="2500" dirty="0">
                <a:latin typeface="+mj-lt"/>
              </a:rPr>
              <a:t>If you see a message “The username you entered is already in use,” then someone has already used that username.</a:t>
            </a:r>
          </a:p>
          <a:p>
            <a:pPr>
              <a:lnSpc>
                <a:spcPct val="100000"/>
              </a:lnSpc>
              <a:spcBef>
                <a:spcPts val="0"/>
              </a:spcBef>
              <a:spcAft>
                <a:spcPts val="0"/>
              </a:spcAft>
            </a:pPr>
            <a:r>
              <a:rPr lang="en-US" sz="2500" dirty="0">
                <a:latin typeface="+mj-lt"/>
              </a:rPr>
              <a:t>Password:</a:t>
            </a:r>
          </a:p>
          <a:p>
            <a:pPr marL="285750" indent="-285750">
              <a:lnSpc>
                <a:spcPct val="100000"/>
              </a:lnSpc>
              <a:spcBef>
                <a:spcPts val="0"/>
              </a:spcBef>
              <a:spcAft>
                <a:spcPts val="0"/>
              </a:spcAft>
              <a:buFont typeface="Arial" panose="020B0604020202020204" pitchFamily="34" charset="0"/>
              <a:buChar char="•"/>
              <a:defRPr/>
            </a:pPr>
            <a:r>
              <a:rPr lang="en-US" sz="2500" dirty="0">
                <a:latin typeface="+mj-lt"/>
              </a:rPr>
              <a:t>Your password must be between 8 and 30 characters in length, and must contain at least one uppercase letter, one lowercase letter, and one number.</a:t>
            </a:r>
          </a:p>
          <a:p>
            <a:pPr marL="285750" indent="-285750">
              <a:lnSpc>
                <a:spcPct val="100000"/>
              </a:lnSpc>
              <a:spcBef>
                <a:spcPts val="0"/>
              </a:spcBef>
              <a:spcAft>
                <a:spcPts val="0"/>
              </a:spcAft>
              <a:buFont typeface="Arial" panose="020B0604020202020204" pitchFamily="34" charset="0"/>
              <a:buChar char="•"/>
              <a:defRPr/>
            </a:pPr>
            <a:r>
              <a:rPr lang="en-US" sz="2500" dirty="0">
                <a:latin typeface="+mj-lt"/>
              </a:rPr>
              <a:t>Your password is case-sensitive</a:t>
            </a:r>
            <a:r>
              <a:rPr lang="en-US" sz="2500" dirty="0"/>
              <a:t>.</a:t>
            </a:r>
          </a:p>
        </p:txBody>
      </p:sp>
      <p:pic>
        <p:nvPicPr>
          <p:cNvPr id="6" name="Picture 5" descr="Image of the &quot;Account Information&quot; page showing fields for Username, Email Address, Confirm Email Address, Password, and Confirm Password.">
            <a:extLst>
              <a:ext uri="{FF2B5EF4-FFF2-40B4-BE49-F238E27FC236}">
                <a16:creationId xmlns:a16="http://schemas.microsoft.com/office/drawing/2014/main" id="{CB8A5BD5-9F29-4FCB-AB56-213E118A5219}"/>
              </a:ext>
            </a:extLst>
          </p:cNvPr>
          <p:cNvPicPr>
            <a:picLocks noChangeAspect="1"/>
          </p:cNvPicPr>
          <p:nvPr/>
        </p:nvPicPr>
        <p:blipFill rotWithShape="1">
          <a:blip r:embed="rId2"/>
          <a:srcRect l="22232" r="22455"/>
          <a:stretch/>
        </p:blipFill>
        <p:spPr>
          <a:xfrm>
            <a:off x="5308672" y="1147683"/>
            <a:ext cx="6380448" cy="5551312"/>
          </a:xfrm>
          <a:prstGeom prst="rect">
            <a:avLst/>
          </a:prstGeom>
        </p:spPr>
      </p:pic>
    </p:spTree>
    <p:extLst>
      <p:ext uri="{BB962C8B-B14F-4D97-AF65-F5344CB8AC3E}">
        <p14:creationId xmlns:p14="http://schemas.microsoft.com/office/powerpoint/2010/main" val="1403634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9D68101F4C5B4DAECB3727102EF6E6" ma:contentTypeVersion="15" ma:contentTypeDescription="Create a new document." ma:contentTypeScope="" ma:versionID="ad42d4da589e04f7afd39ec3bf5d7932">
  <xsd:schema xmlns:xsd="http://www.w3.org/2001/XMLSchema" xmlns:xs="http://www.w3.org/2001/XMLSchema" xmlns:p="http://schemas.microsoft.com/office/2006/metadata/properties" xmlns:ns1="http://schemas.microsoft.com/sharepoint/v3" xmlns:ns3="790aeb17-0faf-4a9e-94e0-24d4823f72ce" xmlns:ns4="34023607-40bb-4fdc-946f-50799488ba65" targetNamespace="http://schemas.microsoft.com/office/2006/metadata/properties" ma:root="true" ma:fieldsID="495ce4e0714f45ffcad23685db692976" ns1:_="" ns3:_="" ns4:_="">
    <xsd:import namespace="http://schemas.microsoft.com/sharepoint/v3"/>
    <xsd:import namespace="790aeb17-0faf-4a9e-94e0-24d4823f72ce"/>
    <xsd:import namespace="34023607-40bb-4fdc-946f-50799488ba65"/>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0aeb17-0faf-4a9e-94e0-24d4823f72c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023607-40bb-4fdc-946f-50799488ba65"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90E34AD-75BC-4DB9-9071-17D6FFAD05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0aeb17-0faf-4a9e-94e0-24d4823f72ce"/>
    <ds:schemaRef ds:uri="34023607-40bb-4fdc-946f-50799488ba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F3BEA4-8304-467B-843A-02EAA5BF6375}">
  <ds:schemaRefs>
    <ds:schemaRef ds:uri="http://schemas.microsoft.com/sharepoint/v3/contenttype/forms"/>
  </ds:schemaRefs>
</ds:datastoreItem>
</file>

<file path=customXml/itemProps3.xml><?xml version="1.0" encoding="utf-8"?>
<ds:datastoreItem xmlns:ds="http://schemas.openxmlformats.org/officeDocument/2006/customXml" ds:itemID="{05D26CD0-8193-4C4C-97B1-D32BF7A7ABAF}">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32</TotalTime>
  <Words>1409</Words>
  <Application>Microsoft Office PowerPoint</Application>
  <PresentationFormat>Widescreen</PresentationFormat>
  <Paragraphs>174</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vt:lpstr>
      <vt:lpstr>Oswald</vt:lpstr>
      <vt:lpstr>Office Theme</vt:lpstr>
      <vt:lpstr>How to Create your account username and password (fsa ID): An Overview</vt:lpstr>
      <vt:lpstr>Topics Covered</vt:lpstr>
      <vt:lpstr>What is an account Username and password?</vt:lpstr>
      <vt:lpstr>Do parents need an account username and password?</vt:lpstr>
      <vt:lpstr>How do you create your account username and password?</vt:lpstr>
      <vt:lpstr>Getting started</vt:lpstr>
      <vt:lpstr>Getting started</vt:lpstr>
      <vt:lpstr>Provide Personal Identification Information</vt:lpstr>
      <vt:lpstr>Create Your account username and password </vt:lpstr>
      <vt:lpstr>Provide Contact information</vt:lpstr>
      <vt:lpstr>Select communication preferences</vt:lpstr>
      <vt:lpstr>Select challenge questions and answers</vt:lpstr>
      <vt:lpstr>Review Info and Agree to Terms</vt:lpstr>
      <vt:lpstr>Verify your contact information</vt:lpstr>
      <vt:lpstr>Verify your mobile phone number</vt:lpstr>
      <vt:lpstr>Verify your Email address</vt:lpstr>
      <vt:lpstr>Your account is created!</vt:lpstr>
      <vt:lpstr>Social security administration (ssa) matching</vt:lpstr>
      <vt:lpstr>Where can you use your account username and password?</vt:lpstr>
      <vt:lpstr>Using your account username and password</vt:lpstr>
      <vt:lpstr>Where to get more information </vt:lpstr>
      <vt:lpstr>Where to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your account username and password (fsa ID): An Overview</dc:title>
  <dc:creator>Nilsen, Shelby</dc:creator>
  <cp:lastModifiedBy>Hollins, Raven</cp:lastModifiedBy>
  <cp:revision>2</cp:revision>
  <dcterms:created xsi:type="dcterms:W3CDTF">2020-09-29T13:41:31Z</dcterms:created>
  <dcterms:modified xsi:type="dcterms:W3CDTF">2020-10-01T19:21:17Z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0x010100199D68101F4C5B4DAECB3727102EF6E6</vt:lpwstr>
  </property>
</Properties>
</file>